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147482164" r:id="rId3"/>
    <p:sldId id="2147482165" r:id="rId4"/>
    <p:sldId id="2147482166" r:id="rId5"/>
    <p:sldId id="2147482167" r:id="rId6"/>
    <p:sldId id="2147482134" r:id="rId7"/>
    <p:sldId id="5890" r:id="rId8"/>
    <p:sldId id="2147482135" r:id="rId9"/>
    <p:sldId id="2147482136" r:id="rId10"/>
    <p:sldId id="2147482162" r:id="rId11"/>
    <p:sldId id="2147482129" r:id="rId12"/>
    <p:sldId id="2147482163" r:id="rId13"/>
    <p:sldId id="2147482154" r:id="rId14"/>
    <p:sldId id="2147482157" r:id="rId15"/>
    <p:sldId id="2147482155" r:id="rId16"/>
    <p:sldId id="2147482156" r:id="rId17"/>
    <p:sldId id="310" r:id="rId18"/>
    <p:sldId id="2147482158" r:id="rId19"/>
    <p:sldId id="2147482160" r:id="rId20"/>
    <p:sldId id="2147482142" r:id="rId21"/>
    <p:sldId id="2147482151" r:id="rId22"/>
    <p:sldId id="2147479646" r:id="rId23"/>
    <p:sldId id="2147472922" r:id="rId24"/>
    <p:sldId id="2147482152" r:id="rId25"/>
    <p:sldId id="2147482146" r:id="rId26"/>
    <p:sldId id="214748216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108B99-8FD5-487B-8C86-A4FB76E4B11C}" v="43" dt="2025-04-22T13:55:13.1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1928" autoAdjust="0"/>
  </p:normalViewPr>
  <p:slideViewPr>
    <p:cSldViewPr snapToGrid="0">
      <p:cViewPr varScale="1">
        <p:scale>
          <a:sx n="69" d="100"/>
          <a:sy n="69" d="100"/>
        </p:scale>
        <p:origin x="1128" y="4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Dawoud" userId="73aa6309-f6b2-46c2-95ff-1a358260314d" providerId="ADAL" clId="{EF365CA7-D1C2-43B5-9C0E-7671A6E06E9C}"/>
    <pc:docChg chg="undo redo custSel addSld delSld modSld sldOrd">
      <pc:chgData name="Ahmed Dawoud" userId="73aa6309-f6b2-46c2-95ff-1a358260314d" providerId="ADAL" clId="{EF365CA7-D1C2-43B5-9C0E-7671A6E06E9C}" dt="2025-04-19T10:51:49.657" v="2479" actId="207"/>
      <pc:docMkLst>
        <pc:docMk/>
      </pc:docMkLst>
      <pc:sldChg chg="modSp mod">
        <pc:chgData name="Ahmed Dawoud" userId="73aa6309-f6b2-46c2-95ff-1a358260314d" providerId="ADAL" clId="{EF365CA7-D1C2-43B5-9C0E-7671A6E06E9C}" dt="2025-04-19T08:48:36.389" v="1646" actId="20577"/>
        <pc:sldMkLst>
          <pc:docMk/>
          <pc:sldMk cId="3637353249" sldId="256"/>
        </pc:sldMkLst>
        <pc:spChg chg="mod">
          <ac:chgData name="Ahmed Dawoud" userId="73aa6309-f6b2-46c2-95ff-1a358260314d" providerId="ADAL" clId="{EF365CA7-D1C2-43B5-9C0E-7671A6E06E9C}" dt="2025-04-19T08:48:36.389" v="1646" actId="20577"/>
          <ac:spMkLst>
            <pc:docMk/>
            <pc:sldMk cId="3637353249" sldId="256"/>
            <ac:spMk id="2" creationId="{2A72FC7F-9A2A-FACA-7E1C-25050E1CFC33}"/>
          </ac:spMkLst>
        </pc:spChg>
        <pc:spChg chg="mod">
          <ac:chgData name="Ahmed Dawoud" userId="73aa6309-f6b2-46c2-95ff-1a358260314d" providerId="ADAL" clId="{EF365CA7-D1C2-43B5-9C0E-7671A6E06E9C}" dt="2025-04-19T08:48:31.254" v="1644" actId="20577"/>
          <ac:spMkLst>
            <pc:docMk/>
            <pc:sldMk cId="3637353249" sldId="256"/>
            <ac:spMk id="3" creationId="{0E8A1D99-6F06-BAA2-B0CD-F86BFF57E5CC}"/>
          </ac:spMkLst>
        </pc:spChg>
      </pc:sldChg>
      <pc:sldChg chg="del">
        <pc:chgData name="Ahmed Dawoud" userId="73aa6309-f6b2-46c2-95ff-1a358260314d" providerId="ADAL" clId="{EF365CA7-D1C2-43B5-9C0E-7671A6E06E9C}" dt="2025-04-19T10:27:23.122" v="2171" actId="47"/>
        <pc:sldMkLst>
          <pc:docMk/>
          <pc:sldMk cId="2120864736" sldId="257"/>
        </pc:sldMkLst>
      </pc:sldChg>
      <pc:sldChg chg="del ord">
        <pc:chgData name="Ahmed Dawoud" userId="73aa6309-f6b2-46c2-95ff-1a358260314d" providerId="ADAL" clId="{EF365CA7-D1C2-43B5-9C0E-7671A6E06E9C}" dt="2025-04-15T11:01:58.020" v="69" actId="47"/>
        <pc:sldMkLst>
          <pc:docMk/>
          <pc:sldMk cId="0" sldId="262"/>
        </pc:sldMkLst>
      </pc:sldChg>
      <pc:sldChg chg="del">
        <pc:chgData name="Ahmed Dawoud" userId="73aa6309-f6b2-46c2-95ff-1a358260314d" providerId="ADAL" clId="{EF365CA7-D1C2-43B5-9C0E-7671A6E06E9C}" dt="2025-04-15T11:05:13.099" v="72" actId="47"/>
        <pc:sldMkLst>
          <pc:docMk/>
          <pc:sldMk cId="0" sldId="264"/>
        </pc:sldMkLst>
      </pc:sldChg>
      <pc:sldChg chg="ord">
        <pc:chgData name="Ahmed Dawoud" userId="73aa6309-f6b2-46c2-95ff-1a358260314d" providerId="ADAL" clId="{EF365CA7-D1C2-43B5-9C0E-7671A6E06E9C}" dt="2025-04-17T07:40:16.205" v="235"/>
        <pc:sldMkLst>
          <pc:docMk/>
          <pc:sldMk cId="0" sldId="274"/>
        </pc:sldMkLst>
      </pc:sldChg>
      <pc:sldChg chg="modSp add del mod ord">
        <pc:chgData name="Ahmed Dawoud" userId="73aa6309-f6b2-46c2-95ff-1a358260314d" providerId="ADAL" clId="{EF365CA7-D1C2-43B5-9C0E-7671A6E06E9C}" dt="2025-04-19T10:27:17.223" v="2167" actId="47"/>
        <pc:sldMkLst>
          <pc:docMk/>
          <pc:sldMk cId="2709384659" sldId="275"/>
        </pc:sldMkLst>
      </pc:sldChg>
      <pc:sldChg chg="add ord modNotesTx">
        <pc:chgData name="Ahmed Dawoud" userId="73aa6309-f6b2-46c2-95ff-1a358260314d" providerId="ADAL" clId="{EF365CA7-D1C2-43B5-9C0E-7671A6E06E9C}" dt="2025-04-19T09:26:56.172" v="2038" actId="20577"/>
        <pc:sldMkLst>
          <pc:docMk/>
          <pc:sldMk cId="0" sldId="302"/>
        </pc:sldMkLst>
      </pc:sldChg>
      <pc:sldChg chg="add ord">
        <pc:chgData name="Ahmed Dawoud" userId="73aa6309-f6b2-46c2-95ff-1a358260314d" providerId="ADAL" clId="{EF365CA7-D1C2-43B5-9C0E-7671A6E06E9C}" dt="2025-04-17T12:22:59.048" v="1139"/>
        <pc:sldMkLst>
          <pc:docMk/>
          <pc:sldMk cId="0" sldId="303"/>
        </pc:sldMkLst>
      </pc:sldChg>
      <pc:sldChg chg="add ord">
        <pc:chgData name="Ahmed Dawoud" userId="73aa6309-f6b2-46c2-95ff-1a358260314d" providerId="ADAL" clId="{EF365CA7-D1C2-43B5-9C0E-7671A6E06E9C}" dt="2025-04-17T12:22:59.048" v="1139"/>
        <pc:sldMkLst>
          <pc:docMk/>
          <pc:sldMk cId="0" sldId="304"/>
        </pc:sldMkLst>
      </pc:sldChg>
      <pc:sldChg chg="add ord">
        <pc:chgData name="Ahmed Dawoud" userId="73aa6309-f6b2-46c2-95ff-1a358260314d" providerId="ADAL" clId="{EF365CA7-D1C2-43B5-9C0E-7671A6E06E9C}" dt="2025-04-17T12:22:59.048" v="1139"/>
        <pc:sldMkLst>
          <pc:docMk/>
          <pc:sldMk cId="0" sldId="305"/>
        </pc:sldMkLst>
      </pc:sldChg>
      <pc:sldChg chg="add ord">
        <pc:chgData name="Ahmed Dawoud" userId="73aa6309-f6b2-46c2-95ff-1a358260314d" providerId="ADAL" clId="{EF365CA7-D1C2-43B5-9C0E-7671A6E06E9C}" dt="2025-04-17T12:22:59.048" v="1139"/>
        <pc:sldMkLst>
          <pc:docMk/>
          <pc:sldMk cId="0" sldId="306"/>
        </pc:sldMkLst>
      </pc:sldChg>
      <pc:sldChg chg="add ord">
        <pc:chgData name="Ahmed Dawoud" userId="73aa6309-f6b2-46c2-95ff-1a358260314d" providerId="ADAL" clId="{EF365CA7-D1C2-43B5-9C0E-7671A6E06E9C}" dt="2025-04-17T12:22:59.048" v="1139"/>
        <pc:sldMkLst>
          <pc:docMk/>
          <pc:sldMk cId="0" sldId="307"/>
        </pc:sldMkLst>
      </pc:sldChg>
      <pc:sldChg chg="add ord">
        <pc:chgData name="Ahmed Dawoud" userId="73aa6309-f6b2-46c2-95ff-1a358260314d" providerId="ADAL" clId="{EF365CA7-D1C2-43B5-9C0E-7671A6E06E9C}" dt="2025-04-17T12:22:59.048" v="1139"/>
        <pc:sldMkLst>
          <pc:docMk/>
          <pc:sldMk cId="0" sldId="308"/>
        </pc:sldMkLst>
      </pc:sldChg>
      <pc:sldChg chg="add ord">
        <pc:chgData name="Ahmed Dawoud" userId="73aa6309-f6b2-46c2-95ff-1a358260314d" providerId="ADAL" clId="{EF365CA7-D1C2-43B5-9C0E-7671A6E06E9C}" dt="2025-04-17T12:22:59.048" v="1139"/>
        <pc:sldMkLst>
          <pc:docMk/>
          <pc:sldMk cId="0" sldId="309"/>
        </pc:sldMkLst>
      </pc:sldChg>
      <pc:sldChg chg="add ord">
        <pc:chgData name="Ahmed Dawoud" userId="73aa6309-f6b2-46c2-95ff-1a358260314d" providerId="ADAL" clId="{EF365CA7-D1C2-43B5-9C0E-7671A6E06E9C}" dt="2025-04-17T12:22:59.048" v="1139"/>
        <pc:sldMkLst>
          <pc:docMk/>
          <pc:sldMk cId="0" sldId="310"/>
        </pc:sldMkLst>
      </pc:sldChg>
      <pc:sldChg chg="add ord">
        <pc:chgData name="Ahmed Dawoud" userId="73aa6309-f6b2-46c2-95ff-1a358260314d" providerId="ADAL" clId="{EF365CA7-D1C2-43B5-9C0E-7671A6E06E9C}" dt="2025-04-17T12:22:59.048" v="1139"/>
        <pc:sldMkLst>
          <pc:docMk/>
          <pc:sldMk cId="0" sldId="311"/>
        </pc:sldMkLst>
      </pc:sldChg>
      <pc:sldChg chg="add ord">
        <pc:chgData name="Ahmed Dawoud" userId="73aa6309-f6b2-46c2-95ff-1a358260314d" providerId="ADAL" clId="{EF365CA7-D1C2-43B5-9C0E-7671A6E06E9C}" dt="2025-04-17T12:22:59.048" v="1139"/>
        <pc:sldMkLst>
          <pc:docMk/>
          <pc:sldMk cId="0" sldId="312"/>
        </pc:sldMkLst>
      </pc:sldChg>
      <pc:sldChg chg="add ord">
        <pc:chgData name="Ahmed Dawoud" userId="73aa6309-f6b2-46c2-95ff-1a358260314d" providerId="ADAL" clId="{EF365CA7-D1C2-43B5-9C0E-7671A6E06E9C}" dt="2025-04-17T12:22:59.048" v="1139"/>
        <pc:sldMkLst>
          <pc:docMk/>
          <pc:sldMk cId="0" sldId="313"/>
        </pc:sldMkLst>
      </pc:sldChg>
      <pc:sldChg chg="modSp add del mod">
        <pc:chgData name="Ahmed Dawoud" userId="73aa6309-f6b2-46c2-95ff-1a358260314d" providerId="ADAL" clId="{EF365CA7-D1C2-43B5-9C0E-7671A6E06E9C}" dt="2025-04-19T10:27:21.055" v="2169" actId="47"/>
        <pc:sldMkLst>
          <pc:docMk/>
          <pc:sldMk cId="0" sldId="314"/>
        </pc:sldMkLst>
      </pc:sldChg>
      <pc:sldChg chg="add del">
        <pc:chgData name="Ahmed Dawoud" userId="73aa6309-f6b2-46c2-95ff-1a358260314d" providerId="ADAL" clId="{EF365CA7-D1C2-43B5-9C0E-7671A6E06E9C}" dt="2025-04-19T10:27:22.204" v="2170" actId="47"/>
        <pc:sldMkLst>
          <pc:docMk/>
          <pc:sldMk cId="0" sldId="315"/>
        </pc:sldMkLst>
      </pc:sldChg>
      <pc:sldChg chg="add ord">
        <pc:chgData name="Ahmed Dawoud" userId="73aa6309-f6b2-46c2-95ff-1a358260314d" providerId="ADAL" clId="{EF365CA7-D1C2-43B5-9C0E-7671A6E06E9C}" dt="2025-04-17T14:54:50.020" v="1169"/>
        <pc:sldMkLst>
          <pc:docMk/>
          <pc:sldMk cId="2389919009" sldId="857"/>
        </pc:sldMkLst>
      </pc:sldChg>
      <pc:sldChg chg="add del">
        <pc:chgData name="Ahmed Dawoud" userId="73aa6309-f6b2-46c2-95ff-1a358260314d" providerId="ADAL" clId="{EF365CA7-D1C2-43B5-9C0E-7671A6E06E9C}" dt="2025-04-17T15:15:18.212" v="1223" actId="47"/>
        <pc:sldMkLst>
          <pc:docMk/>
          <pc:sldMk cId="356455611" sldId="1071"/>
        </pc:sldMkLst>
      </pc:sldChg>
      <pc:sldChg chg="add ord">
        <pc:chgData name="Ahmed Dawoud" userId="73aa6309-f6b2-46c2-95ff-1a358260314d" providerId="ADAL" clId="{EF365CA7-D1C2-43B5-9C0E-7671A6E06E9C}" dt="2025-04-17T14:58:36.330" v="1171"/>
        <pc:sldMkLst>
          <pc:docMk/>
          <pc:sldMk cId="1377833163" sldId="5587"/>
        </pc:sldMkLst>
      </pc:sldChg>
      <pc:sldChg chg="add del">
        <pc:chgData name="Ahmed Dawoud" userId="73aa6309-f6b2-46c2-95ff-1a358260314d" providerId="ADAL" clId="{EF365CA7-D1C2-43B5-9C0E-7671A6E06E9C}" dt="2025-04-17T15:16:59.094" v="1231" actId="47"/>
        <pc:sldMkLst>
          <pc:docMk/>
          <pc:sldMk cId="508311818" sldId="5856"/>
        </pc:sldMkLst>
      </pc:sldChg>
      <pc:sldChg chg="add del">
        <pc:chgData name="Ahmed Dawoud" userId="73aa6309-f6b2-46c2-95ff-1a358260314d" providerId="ADAL" clId="{EF365CA7-D1C2-43B5-9C0E-7671A6E06E9C}" dt="2025-04-17T15:16:59.094" v="1231" actId="47"/>
        <pc:sldMkLst>
          <pc:docMk/>
          <pc:sldMk cId="3901744715" sldId="5857"/>
        </pc:sldMkLst>
      </pc:sldChg>
      <pc:sldChg chg="add del">
        <pc:chgData name="Ahmed Dawoud" userId="73aa6309-f6b2-46c2-95ff-1a358260314d" providerId="ADAL" clId="{EF365CA7-D1C2-43B5-9C0E-7671A6E06E9C}" dt="2025-04-17T15:15:18.212" v="1223" actId="47"/>
        <pc:sldMkLst>
          <pc:docMk/>
          <pc:sldMk cId="2956498574" sldId="5888"/>
        </pc:sldMkLst>
      </pc:sldChg>
      <pc:sldChg chg="add ord">
        <pc:chgData name="Ahmed Dawoud" userId="73aa6309-f6b2-46c2-95ff-1a358260314d" providerId="ADAL" clId="{EF365CA7-D1C2-43B5-9C0E-7671A6E06E9C}" dt="2025-04-17T14:59:00.734" v="1173"/>
        <pc:sldMkLst>
          <pc:docMk/>
          <pc:sldMk cId="3737195633" sldId="5889"/>
        </pc:sldMkLst>
      </pc:sldChg>
      <pc:sldChg chg="modSp add mod modNotesTx">
        <pc:chgData name="Ahmed Dawoud" userId="73aa6309-f6b2-46c2-95ff-1a358260314d" providerId="ADAL" clId="{EF365CA7-D1C2-43B5-9C0E-7671A6E06E9C}" dt="2025-04-17T10:44:30.385" v="485" actId="20577"/>
        <pc:sldMkLst>
          <pc:docMk/>
          <pc:sldMk cId="638467342" sldId="5890"/>
        </pc:sldMkLst>
      </pc:sldChg>
      <pc:sldChg chg="del">
        <pc:chgData name="Ahmed Dawoud" userId="73aa6309-f6b2-46c2-95ff-1a358260314d" providerId="ADAL" clId="{EF365CA7-D1C2-43B5-9C0E-7671A6E06E9C}" dt="2025-04-17T07:45:45.700" v="250" actId="47"/>
        <pc:sldMkLst>
          <pc:docMk/>
          <pc:sldMk cId="3323089359" sldId="5891"/>
        </pc:sldMkLst>
      </pc:sldChg>
      <pc:sldChg chg="add del">
        <pc:chgData name="Ahmed Dawoud" userId="73aa6309-f6b2-46c2-95ff-1a358260314d" providerId="ADAL" clId="{EF365CA7-D1C2-43B5-9C0E-7671A6E06E9C}" dt="2025-04-15T11:01:48.303" v="68" actId="47"/>
        <pc:sldMkLst>
          <pc:docMk/>
          <pc:sldMk cId="2559282566" sldId="5892"/>
        </pc:sldMkLst>
      </pc:sldChg>
      <pc:sldChg chg="modSp add del mod">
        <pc:chgData name="Ahmed Dawoud" userId="73aa6309-f6b2-46c2-95ff-1a358260314d" providerId="ADAL" clId="{EF365CA7-D1C2-43B5-9C0E-7671A6E06E9C}" dt="2025-04-19T09:09:07.855" v="1839" actId="47"/>
        <pc:sldMkLst>
          <pc:docMk/>
          <pc:sldMk cId="1735593870" sldId="5893"/>
        </pc:sldMkLst>
      </pc:sldChg>
      <pc:sldChg chg="modSp del mod">
        <pc:chgData name="Ahmed Dawoud" userId="73aa6309-f6b2-46c2-95ff-1a358260314d" providerId="ADAL" clId="{EF365CA7-D1C2-43B5-9C0E-7671A6E06E9C}" dt="2025-04-17T07:45:45.700" v="250" actId="47"/>
        <pc:sldMkLst>
          <pc:docMk/>
          <pc:sldMk cId="1927553669" sldId="5943"/>
        </pc:sldMkLst>
      </pc:sldChg>
      <pc:sldChg chg="del">
        <pc:chgData name="Ahmed Dawoud" userId="73aa6309-f6b2-46c2-95ff-1a358260314d" providerId="ADAL" clId="{EF365CA7-D1C2-43B5-9C0E-7671A6E06E9C}" dt="2025-04-17T07:45:45.700" v="250" actId="47"/>
        <pc:sldMkLst>
          <pc:docMk/>
          <pc:sldMk cId="1826275051" sldId="5972"/>
        </pc:sldMkLst>
      </pc:sldChg>
      <pc:sldChg chg="add del">
        <pc:chgData name="Ahmed Dawoud" userId="73aa6309-f6b2-46c2-95ff-1a358260314d" providerId="ADAL" clId="{EF365CA7-D1C2-43B5-9C0E-7671A6E06E9C}" dt="2025-04-17T15:49:09.425" v="1611" actId="47"/>
        <pc:sldMkLst>
          <pc:docMk/>
          <pc:sldMk cId="3617546325" sldId="2134804460"/>
        </pc:sldMkLst>
      </pc:sldChg>
      <pc:sldChg chg="modSp add mod modNotes">
        <pc:chgData name="Ahmed Dawoud" userId="73aa6309-f6b2-46c2-95ff-1a358260314d" providerId="ADAL" clId="{EF365CA7-D1C2-43B5-9C0E-7671A6E06E9C}" dt="2025-04-19T10:08:15.236" v="2118" actId="207"/>
        <pc:sldMkLst>
          <pc:docMk/>
          <pc:sldMk cId="3573147501" sldId="2147472922"/>
        </pc:sldMkLst>
        <pc:spChg chg="mod">
          <ac:chgData name="Ahmed Dawoud" userId="73aa6309-f6b2-46c2-95ff-1a358260314d" providerId="ADAL" clId="{EF365CA7-D1C2-43B5-9C0E-7671A6E06E9C}" dt="2025-04-19T10:08:15.236" v="2118" actId="207"/>
          <ac:spMkLst>
            <pc:docMk/>
            <pc:sldMk cId="3573147501" sldId="2147472922"/>
            <ac:spMk id="2" creationId="{BC54922E-4DF9-57C3-5012-7A05171EC925}"/>
          </ac:spMkLst>
        </pc:spChg>
        <pc:spChg chg="mod">
          <ac:chgData name="Ahmed Dawoud" userId="73aa6309-f6b2-46c2-95ff-1a358260314d" providerId="ADAL" clId="{EF365CA7-D1C2-43B5-9C0E-7671A6E06E9C}" dt="2025-04-19T10:08:15.236" v="2118" actId="207"/>
          <ac:spMkLst>
            <pc:docMk/>
            <pc:sldMk cId="3573147501" sldId="2147472922"/>
            <ac:spMk id="3" creationId="{C67352B5-F730-D9F3-5709-93B2BC8427AA}"/>
          </ac:spMkLst>
        </pc:spChg>
        <pc:spChg chg="mod">
          <ac:chgData name="Ahmed Dawoud" userId="73aa6309-f6b2-46c2-95ff-1a358260314d" providerId="ADAL" clId="{EF365CA7-D1C2-43B5-9C0E-7671A6E06E9C}" dt="2025-04-19T10:08:15.236" v="2118" actId="207"/>
          <ac:spMkLst>
            <pc:docMk/>
            <pc:sldMk cId="3573147501" sldId="2147472922"/>
            <ac:spMk id="7" creationId="{EED01327-6DB7-269D-7E50-8AF41020E07A}"/>
          </ac:spMkLst>
        </pc:spChg>
        <pc:spChg chg="mod">
          <ac:chgData name="Ahmed Dawoud" userId="73aa6309-f6b2-46c2-95ff-1a358260314d" providerId="ADAL" clId="{EF365CA7-D1C2-43B5-9C0E-7671A6E06E9C}" dt="2025-04-17T15:22:04.617" v="1236" actId="207"/>
          <ac:spMkLst>
            <pc:docMk/>
            <pc:sldMk cId="3573147501" sldId="2147472922"/>
            <ac:spMk id="8" creationId="{39032BDC-BE30-BFDC-64D7-4325EDDBFC9E}"/>
          </ac:spMkLst>
        </pc:spChg>
        <pc:spChg chg="mod">
          <ac:chgData name="Ahmed Dawoud" userId="73aa6309-f6b2-46c2-95ff-1a358260314d" providerId="ADAL" clId="{EF365CA7-D1C2-43B5-9C0E-7671A6E06E9C}" dt="2025-04-19T10:08:15.236" v="2118" actId="207"/>
          <ac:spMkLst>
            <pc:docMk/>
            <pc:sldMk cId="3573147501" sldId="2147472922"/>
            <ac:spMk id="10" creationId="{DE97A753-CF12-833A-2441-4B3FBD052B3D}"/>
          </ac:spMkLst>
        </pc:spChg>
        <pc:spChg chg="mod">
          <ac:chgData name="Ahmed Dawoud" userId="73aa6309-f6b2-46c2-95ff-1a358260314d" providerId="ADAL" clId="{EF365CA7-D1C2-43B5-9C0E-7671A6E06E9C}" dt="2025-04-19T10:08:15.236" v="2118" actId="207"/>
          <ac:spMkLst>
            <pc:docMk/>
            <pc:sldMk cId="3573147501" sldId="2147472922"/>
            <ac:spMk id="16" creationId="{516E6BE5-EA37-1E20-E53C-0209E4C277BA}"/>
          </ac:spMkLst>
        </pc:spChg>
        <pc:spChg chg="mod">
          <ac:chgData name="Ahmed Dawoud" userId="73aa6309-f6b2-46c2-95ff-1a358260314d" providerId="ADAL" clId="{EF365CA7-D1C2-43B5-9C0E-7671A6E06E9C}" dt="2025-04-19T10:08:15.236" v="2118" actId="207"/>
          <ac:spMkLst>
            <pc:docMk/>
            <pc:sldMk cId="3573147501" sldId="2147472922"/>
            <ac:spMk id="18" creationId="{C47E4479-C7B7-5D16-8841-3E093DEA8282}"/>
          </ac:spMkLst>
        </pc:spChg>
        <pc:spChg chg="mod">
          <ac:chgData name="Ahmed Dawoud" userId="73aa6309-f6b2-46c2-95ff-1a358260314d" providerId="ADAL" clId="{EF365CA7-D1C2-43B5-9C0E-7671A6E06E9C}" dt="2025-04-19T10:08:15.236" v="2118" actId="207"/>
          <ac:spMkLst>
            <pc:docMk/>
            <pc:sldMk cId="3573147501" sldId="2147472922"/>
            <ac:spMk id="19" creationId="{EB0165FB-D873-73F0-5E7E-B084DB1289AC}"/>
          </ac:spMkLst>
        </pc:spChg>
        <pc:spChg chg="mod">
          <ac:chgData name="Ahmed Dawoud" userId="73aa6309-f6b2-46c2-95ff-1a358260314d" providerId="ADAL" clId="{EF365CA7-D1C2-43B5-9C0E-7671A6E06E9C}" dt="2025-04-19T10:08:15.236" v="2118" actId="207"/>
          <ac:spMkLst>
            <pc:docMk/>
            <pc:sldMk cId="3573147501" sldId="2147472922"/>
            <ac:spMk id="20" creationId="{A75932C5-9EEE-0384-6A98-9DDC81E8D538}"/>
          </ac:spMkLst>
        </pc:spChg>
        <pc:spChg chg="mod">
          <ac:chgData name="Ahmed Dawoud" userId="73aa6309-f6b2-46c2-95ff-1a358260314d" providerId="ADAL" clId="{EF365CA7-D1C2-43B5-9C0E-7671A6E06E9C}" dt="2025-04-19T10:08:15.236" v="2118" actId="207"/>
          <ac:spMkLst>
            <pc:docMk/>
            <pc:sldMk cId="3573147501" sldId="2147472922"/>
            <ac:spMk id="21" creationId="{63614453-F0B5-4B10-C7D7-0336450D845D}"/>
          </ac:spMkLst>
        </pc:spChg>
        <pc:spChg chg="mod">
          <ac:chgData name="Ahmed Dawoud" userId="73aa6309-f6b2-46c2-95ff-1a358260314d" providerId="ADAL" clId="{EF365CA7-D1C2-43B5-9C0E-7671A6E06E9C}" dt="2025-04-19T10:08:15.236" v="2118" actId="207"/>
          <ac:spMkLst>
            <pc:docMk/>
            <pc:sldMk cId="3573147501" sldId="2147472922"/>
            <ac:spMk id="27" creationId="{FAB46A9E-14E4-2A75-E464-C8EE6BFE8565}"/>
          </ac:spMkLst>
        </pc:spChg>
        <pc:spChg chg="mod">
          <ac:chgData name="Ahmed Dawoud" userId="73aa6309-f6b2-46c2-95ff-1a358260314d" providerId="ADAL" clId="{EF365CA7-D1C2-43B5-9C0E-7671A6E06E9C}" dt="2025-04-17T15:22:04.617" v="1236" actId="207"/>
          <ac:spMkLst>
            <pc:docMk/>
            <pc:sldMk cId="3573147501" sldId="2147472922"/>
            <ac:spMk id="29" creationId="{E95287A9-896A-12AF-4C66-2F508F68AEA4}"/>
          </ac:spMkLst>
        </pc:spChg>
        <pc:cxnChg chg="mod">
          <ac:chgData name="Ahmed Dawoud" userId="73aa6309-f6b2-46c2-95ff-1a358260314d" providerId="ADAL" clId="{EF365CA7-D1C2-43B5-9C0E-7671A6E06E9C}" dt="2025-04-17T15:22:19.404" v="1237" actId="13822"/>
          <ac:cxnSpMkLst>
            <pc:docMk/>
            <pc:sldMk cId="3573147501" sldId="2147472922"/>
            <ac:cxnSpMk id="6" creationId="{038812E7-00E4-33D2-6476-F00728C1F67E}"/>
          </ac:cxnSpMkLst>
        </pc:cxnChg>
        <pc:cxnChg chg="mod">
          <ac:chgData name="Ahmed Dawoud" userId="73aa6309-f6b2-46c2-95ff-1a358260314d" providerId="ADAL" clId="{EF365CA7-D1C2-43B5-9C0E-7671A6E06E9C}" dt="2025-04-17T15:22:19.404" v="1237" actId="13822"/>
          <ac:cxnSpMkLst>
            <pc:docMk/>
            <pc:sldMk cId="3573147501" sldId="2147472922"/>
            <ac:cxnSpMk id="11" creationId="{1F099586-242C-53DB-525C-42D6315FF45C}"/>
          </ac:cxnSpMkLst>
        </pc:cxnChg>
        <pc:cxnChg chg="mod">
          <ac:chgData name="Ahmed Dawoud" userId="73aa6309-f6b2-46c2-95ff-1a358260314d" providerId="ADAL" clId="{EF365CA7-D1C2-43B5-9C0E-7671A6E06E9C}" dt="2025-04-17T15:22:19.404" v="1237" actId="13822"/>
          <ac:cxnSpMkLst>
            <pc:docMk/>
            <pc:sldMk cId="3573147501" sldId="2147472922"/>
            <ac:cxnSpMk id="12" creationId="{BB8C6455-21D2-2826-4AC9-B9DE9CE0C72B}"/>
          </ac:cxnSpMkLst>
        </pc:cxnChg>
        <pc:cxnChg chg="mod">
          <ac:chgData name="Ahmed Dawoud" userId="73aa6309-f6b2-46c2-95ff-1a358260314d" providerId="ADAL" clId="{EF365CA7-D1C2-43B5-9C0E-7671A6E06E9C}" dt="2025-04-17T15:22:19.404" v="1237" actId="13822"/>
          <ac:cxnSpMkLst>
            <pc:docMk/>
            <pc:sldMk cId="3573147501" sldId="2147472922"/>
            <ac:cxnSpMk id="51" creationId="{455D847E-70CE-CB86-1261-E0E55F435101}"/>
          </ac:cxnSpMkLst>
        </pc:cxnChg>
      </pc:sldChg>
      <pc:sldChg chg="addSp delSp modSp add mod modNotes">
        <pc:chgData name="Ahmed Dawoud" userId="73aa6309-f6b2-46c2-95ff-1a358260314d" providerId="ADAL" clId="{EF365CA7-D1C2-43B5-9C0E-7671A6E06E9C}" dt="2025-04-19T10:07:23.936" v="2100" actId="14100"/>
        <pc:sldMkLst>
          <pc:docMk/>
          <pc:sldMk cId="2234803304" sldId="2147479646"/>
        </pc:sldMkLst>
        <pc:spChg chg="mod">
          <ac:chgData name="Ahmed Dawoud" userId="73aa6309-f6b2-46c2-95ff-1a358260314d" providerId="ADAL" clId="{EF365CA7-D1C2-43B5-9C0E-7671A6E06E9C}" dt="2025-04-19T10:06:34.544" v="2090" actId="207"/>
          <ac:spMkLst>
            <pc:docMk/>
            <pc:sldMk cId="2234803304" sldId="2147479646"/>
            <ac:spMk id="2" creationId="{3887043F-C03D-836A-3D37-C3C87ACB6581}"/>
          </ac:spMkLst>
        </pc:spChg>
        <pc:spChg chg="mod">
          <ac:chgData name="Ahmed Dawoud" userId="73aa6309-f6b2-46c2-95ff-1a358260314d" providerId="ADAL" clId="{EF365CA7-D1C2-43B5-9C0E-7671A6E06E9C}" dt="2025-04-19T10:06:34.544" v="2090" actId="207"/>
          <ac:spMkLst>
            <pc:docMk/>
            <pc:sldMk cId="2234803304" sldId="2147479646"/>
            <ac:spMk id="3" creationId="{4BE81A02-098B-C5A1-E012-EA3542D04969}"/>
          </ac:spMkLst>
        </pc:spChg>
        <pc:spChg chg="mod">
          <ac:chgData name="Ahmed Dawoud" userId="73aa6309-f6b2-46c2-95ff-1a358260314d" providerId="ADAL" clId="{EF365CA7-D1C2-43B5-9C0E-7671A6E06E9C}" dt="2025-04-19T10:06:39.124" v="2091" actId="13926"/>
          <ac:spMkLst>
            <pc:docMk/>
            <pc:sldMk cId="2234803304" sldId="2147479646"/>
            <ac:spMk id="4" creationId="{5D292D1D-44FE-C6CA-A0DA-BEB0F8D81256}"/>
          </ac:spMkLst>
        </pc:spChg>
        <pc:spChg chg="add del mod">
          <ac:chgData name="Ahmed Dawoud" userId="73aa6309-f6b2-46c2-95ff-1a358260314d" providerId="ADAL" clId="{EF365CA7-D1C2-43B5-9C0E-7671A6E06E9C}" dt="2025-04-19T10:07:23.936" v="2100" actId="14100"/>
          <ac:spMkLst>
            <pc:docMk/>
            <pc:sldMk cId="2234803304" sldId="2147479646"/>
            <ac:spMk id="7" creationId="{DB878C12-A34F-6000-554C-55083A7B3DF5}"/>
          </ac:spMkLst>
        </pc:spChg>
        <pc:spChg chg="add mod">
          <ac:chgData name="Ahmed Dawoud" userId="73aa6309-f6b2-46c2-95ff-1a358260314d" providerId="ADAL" clId="{EF365CA7-D1C2-43B5-9C0E-7671A6E06E9C}" dt="2025-04-19T10:07:23.936" v="2100" actId="14100"/>
          <ac:spMkLst>
            <pc:docMk/>
            <pc:sldMk cId="2234803304" sldId="2147479646"/>
            <ac:spMk id="8" creationId="{1648A9D9-15C5-5002-6CAB-3630DA6CEB4E}"/>
          </ac:spMkLst>
        </pc:spChg>
        <pc:spChg chg="mod">
          <ac:chgData name="Ahmed Dawoud" userId="73aa6309-f6b2-46c2-95ff-1a358260314d" providerId="ADAL" clId="{EF365CA7-D1C2-43B5-9C0E-7671A6E06E9C}" dt="2025-04-19T10:06:34.544" v="2090" actId="207"/>
          <ac:spMkLst>
            <pc:docMk/>
            <pc:sldMk cId="2234803304" sldId="2147479646"/>
            <ac:spMk id="28" creationId="{DBE99C2C-9ACE-6D87-A738-ACE68DA842BF}"/>
          </ac:spMkLst>
        </pc:spChg>
        <pc:spChg chg="mod">
          <ac:chgData name="Ahmed Dawoud" userId="73aa6309-f6b2-46c2-95ff-1a358260314d" providerId="ADAL" clId="{EF365CA7-D1C2-43B5-9C0E-7671A6E06E9C}" dt="2025-04-19T10:06:34.544" v="2090" actId="207"/>
          <ac:spMkLst>
            <pc:docMk/>
            <pc:sldMk cId="2234803304" sldId="2147479646"/>
            <ac:spMk id="51" creationId="{9D5A7251-1631-800F-8922-58163824F025}"/>
          </ac:spMkLst>
        </pc:spChg>
        <pc:spChg chg="mod">
          <ac:chgData name="Ahmed Dawoud" userId="73aa6309-f6b2-46c2-95ff-1a358260314d" providerId="ADAL" clId="{EF365CA7-D1C2-43B5-9C0E-7671A6E06E9C}" dt="2025-04-19T10:06:34.544" v="2090" actId="207"/>
          <ac:spMkLst>
            <pc:docMk/>
            <pc:sldMk cId="2234803304" sldId="2147479646"/>
            <ac:spMk id="59" creationId="{992BB6BA-4D56-FEED-D824-8C19F352EA19}"/>
          </ac:spMkLst>
        </pc:spChg>
        <pc:spChg chg="mod">
          <ac:chgData name="Ahmed Dawoud" userId="73aa6309-f6b2-46c2-95ff-1a358260314d" providerId="ADAL" clId="{EF365CA7-D1C2-43B5-9C0E-7671A6E06E9C}" dt="2025-04-19T10:06:34.544" v="2090" actId="207"/>
          <ac:spMkLst>
            <pc:docMk/>
            <pc:sldMk cId="2234803304" sldId="2147479646"/>
            <ac:spMk id="70" creationId="{544C4CC4-D49A-60BD-2BFB-DBD6AE731B82}"/>
          </ac:spMkLst>
        </pc:spChg>
        <pc:spChg chg="mod">
          <ac:chgData name="Ahmed Dawoud" userId="73aa6309-f6b2-46c2-95ff-1a358260314d" providerId="ADAL" clId="{EF365CA7-D1C2-43B5-9C0E-7671A6E06E9C}" dt="2025-04-19T10:06:34.544" v="2090" actId="207"/>
          <ac:spMkLst>
            <pc:docMk/>
            <pc:sldMk cId="2234803304" sldId="2147479646"/>
            <ac:spMk id="71" creationId="{F8135D54-8161-D457-BF76-EB5CFACCE8F4}"/>
          </ac:spMkLst>
        </pc:spChg>
      </pc:sldChg>
      <pc:sldChg chg="modSp add del mod ord modNotes">
        <pc:chgData name="Ahmed Dawoud" userId="73aa6309-f6b2-46c2-95ff-1a358260314d" providerId="ADAL" clId="{EF365CA7-D1C2-43B5-9C0E-7671A6E06E9C}" dt="2025-04-17T15:49:02.831" v="1610" actId="47"/>
        <pc:sldMkLst>
          <pc:docMk/>
          <pc:sldMk cId="655883716" sldId="2147482061"/>
        </pc:sldMkLst>
      </pc:sldChg>
      <pc:sldChg chg="add del ord">
        <pc:chgData name="Ahmed Dawoud" userId="73aa6309-f6b2-46c2-95ff-1a358260314d" providerId="ADAL" clId="{EF365CA7-D1C2-43B5-9C0E-7671A6E06E9C}" dt="2025-04-17T15:49:01.458" v="1609" actId="47"/>
        <pc:sldMkLst>
          <pc:docMk/>
          <pc:sldMk cId="992457977" sldId="2147482123"/>
        </pc:sldMkLst>
      </pc:sldChg>
      <pc:sldChg chg="del">
        <pc:chgData name="Ahmed Dawoud" userId="73aa6309-f6b2-46c2-95ff-1a358260314d" providerId="ADAL" clId="{EF365CA7-D1C2-43B5-9C0E-7671A6E06E9C}" dt="2025-04-15T11:02:00.687" v="70" actId="47"/>
        <pc:sldMkLst>
          <pc:docMk/>
          <pc:sldMk cId="2101449662" sldId="2147482125"/>
        </pc:sldMkLst>
      </pc:sldChg>
      <pc:sldChg chg="add modNotesTx">
        <pc:chgData name="Ahmed Dawoud" userId="73aa6309-f6b2-46c2-95ff-1a358260314d" providerId="ADAL" clId="{EF365CA7-D1C2-43B5-9C0E-7671A6E06E9C}" dt="2025-04-17T07:33:50.394" v="230"/>
        <pc:sldMkLst>
          <pc:docMk/>
          <pc:sldMk cId="3715531076" sldId="2147482126"/>
        </pc:sldMkLst>
      </pc:sldChg>
      <pc:sldChg chg="del">
        <pc:chgData name="Ahmed Dawoud" userId="73aa6309-f6b2-46c2-95ff-1a358260314d" providerId="ADAL" clId="{EF365CA7-D1C2-43B5-9C0E-7671A6E06E9C}" dt="2025-04-17T15:49:10.997" v="1612" actId="47"/>
        <pc:sldMkLst>
          <pc:docMk/>
          <pc:sldMk cId="2351465408" sldId="2147482128"/>
        </pc:sldMkLst>
      </pc:sldChg>
      <pc:sldChg chg="ord modNotes modNotesTx">
        <pc:chgData name="Ahmed Dawoud" userId="73aa6309-f6b2-46c2-95ff-1a358260314d" providerId="ADAL" clId="{EF365CA7-D1C2-43B5-9C0E-7671A6E06E9C}" dt="2025-04-19T10:06:21.711" v="2089" actId="27636"/>
        <pc:sldMkLst>
          <pc:docMk/>
          <pc:sldMk cId="3030191568" sldId="2147482129"/>
        </pc:sldMkLst>
      </pc:sldChg>
      <pc:sldChg chg="del ord">
        <pc:chgData name="Ahmed Dawoud" userId="73aa6309-f6b2-46c2-95ff-1a358260314d" providerId="ADAL" clId="{EF365CA7-D1C2-43B5-9C0E-7671A6E06E9C}" dt="2025-04-19T09:16:12.704" v="1938" actId="47"/>
        <pc:sldMkLst>
          <pc:docMk/>
          <pc:sldMk cId="4191091237" sldId="2147482130"/>
        </pc:sldMkLst>
      </pc:sldChg>
      <pc:sldChg chg="add del">
        <pc:chgData name="Ahmed Dawoud" userId="73aa6309-f6b2-46c2-95ff-1a358260314d" providerId="ADAL" clId="{EF365CA7-D1C2-43B5-9C0E-7671A6E06E9C}" dt="2025-04-19T10:27:19.572" v="2168" actId="47"/>
        <pc:sldMkLst>
          <pc:docMk/>
          <pc:sldMk cId="0" sldId="2147482131"/>
        </pc:sldMkLst>
      </pc:sldChg>
      <pc:sldChg chg="add modNotesTx">
        <pc:chgData name="Ahmed Dawoud" userId="73aa6309-f6b2-46c2-95ff-1a358260314d" providerId="ADAL" clId="{EF365CA7-D1C2-43B5-9C0E-7671A6E06E9C}" dt="2025-04-17T07:19:42.428" v="217"/>
        <pc:sldMkLst>
          <pc:docMk/>
          <pc:sldMk cId="1621308455" sldId="2147482132"/>
        </pc:sldMkLst>
      </pc:sldChg>
      <pc:sldChg chg="modSp add mod ord setBg modNotesTx">
        <pc:chgData name="Ahmed Dawoud" userId="73aa6309-f6b2-46c2-95ff-1a358260314d" providerId="ADAL" clId="{EF365CA7-D1C2-43B5-9C0E-7671A6E06E9C}" dt="2025-04-17T07:39:42.801" v="233"/>
        <pc:sldMkLst>
          <pc:docMk/>
          <pc:sldMk cId="0" sldId="2147482133"/>
        </pc:sldMkLst>
      </pc:sldChg>
      <pc:sldChg chg="modSp add mod modNotesTx">
        <pc:chgData name="Ahmed Dawoud" userId="73aa6309-f6b2-46c2-95ff-1a358260314d" providerId="ADAL" clId="{EF365CA7-D1C2-43B5-9C0E-7671A6E06E9C}" dt="2025-04-17T10:44:02.578" v="418" actId="20577"/>
        <pc:sldMkLst>
          <pc:docMk/>
          <pc:sldMk cId="1148730660" sldId="2147482134"/>
        </pc:sldMkLst>
        <pc:spChg chg="mod">
          <ac:chgData name="Ahmed Dawoud" userId="73aa6309-f6b2-46c2-95ff-1a358260314d" providerId="ADAL" clId="{EF365CA7-D1C2-43B5-9C0E-7671A6E06E9C}" dt="2025-04-17T07:40:46.797" v="237" actId="207"/>
          <ac:spMkLst>
            <pc:docMk/>
            <pc:sldMk cId="1148730660" sldId="2147482134"/>
            <ac:spMk id="8" creationId="{7DA9492E-4201-40D3-B4FD-6583503B2369}"/>
          </ac:spMkLst>
        </pc:spChg>
      </pc:sldChg>
      <pc:sldChg chg="modSp add mod modNotesTx">
        <pc:chgData name="Ahmed Dawoud" userId="73aa6309-f6b2-46c2-95ff-1a358260314d" providerId="ADAL" clId="{EF365CA7-D1C2-43B5-9C0E-7671A6E06E9C}" dt="2025-04-17T10:47:50.647" v="855" actId="20577"/>
        <pc:sldMkLst>
          <pc:docMk/>
          <pc:sldMk cId="3870070649" sldId="2147482135"/>
        </pc:sldMkLst>
        <pc:spChg chg="mod">
          <ac:chgData name="Ahmed Dawoud" userId="73aa6309-f6b2-46c2-95ff-1a358260314d" providerId="ADAL" clId="{EF365CA7-D1C2-43B5-9C0E-7671A6E06E9C}" dt="2025-04-17T07:42:21.875" v="243" actId="207"/>
          <ac:spMkLst>
            <pc:docMk/>
            <pc:sldMk cId="3870070649" sldId="2147482135"/>
            <ac:spMk id="2" creationId="{00000000-0000-0000-0000-000000000000}"/>
          </ac:spMkLst>
        </pc:spChg>
        <pc:spChg chg="mod">
          <ac:chgData name="Ahmed Dawoud" userId="73aa6309-f6b2-46c2-95ff-1a358260314d" providerId="ADAL" clId="{EF365CA7-D1C2-43B5-9C0E-7671A6E06E9C}" dt="2025-04-17T07:42:21.875" v="243" actId="207"/>
          <ac:spMkLst>
            <pc:docMk/>
            <pc:sldMk cId="3870070649" sldId="2147482135"/>
            <ac:spMk id="8" creationId="{D6DA6564-6F42-4982-ADA0-0A4491053730}"/>
          </ac:spMkLst>
        </pc:spChg>
        <pc:spChg chg="mod">
          <ac:chgData name="Ahmed Dawoud" userId="73aa6309-f6b2-46c2-95ff-1a358260314d" providerId="ADAL" clId="{EF365CA7-D1C2-43B5-9C0E-7671A6E06E9C}" dt="2025-04-17T07:42:09.796" v="242" actId="207"/>
          <ac:spMkLst>
            <pc:docMk/>
            <pc:sldMk cId="3870070649" sldId="2147482135"/>
            <ac:spMk id="9" creationId="{DD2A52FF-D777-4030-BACC-0282FA5E9CC6}"/>
          </ac:spMkLst>
        </pc:spChg>
        <pc:spChg chg="mod">
          <ac:chgData name="Ahmed Dawoud" userId="73aa6309-f6b2-46c2-95ff-1a358260314d" providerId="ADAL" clId="{EF365CA7-D1C2-43B5-9C0E-7671A6E06E9C}" dt="2025-04-17T07:42:21.875" v="243" actId="207"/>
          <ac:spMkLst>
            <pc:docMk/>
            <pc:sldMk cId="3870070649" sldId="2147482135"/>
            <ac:spMk id="10" creationId="{00000000-0000-0000-0000-000000000000}"/>
          </ac:spMkLst>
        </pc:spChg>
        <pc:spChg chg="mod">
          <ac:chgData name="Ahmed Dawoud" userId="73aa6309-f6b2-46c2-95ff-1a358260314d" providerId="ADAL" clId="{EF365CA7-D1C2-43B5-9C0E-7671A6E06E9C}" dt="2025-04-17T07:42:09.796" v="242" actId="207"/>
          <ac:spMkLst>
            <pc:docMk/>
            <pc:sldMk cId="3870070649" sldId="2147482135"/>
            <ac:spMk id="11" creationId="{A7FCF2A6-6933-4F6D-84FA-4CECD7C258E8}"/>
          </ac:spMkLst>
        </pc:spChg>
        <pc:spChg chg="mod">
          <ac:chgData name="Ahmed Dawoud" userId="73aa6309-f6b2-46c2-95ff-1a358260314d" providerId="ADAL" clId="{EF365CA7-D1C2-43B5-9C0E-7671A6E06E9C}" dt="2025-04-17T07:42:21.875" v="243" actId="207"/>
          <ac:spMkLst>
            <pc:docMk/>
            <pc:sldMk cId="3870070649" sldId="2147482135"/>
            <ac:spMk id="12" creationId="{2FCC98F4-AA70-46E7-9DBA-A8BB2476A2A2}"/>
          </ac:spMkLst>
        </pc:spChg>
        <pc:spChg chg="mod">
          <ac:chgData name="Ahmed Dawoud" userId="73aa6309-f6b2-46c2-95ff-1a358260314d" providerId="ADAL" clId="{EF365CA7-D1C2-43B5-9C0E-7671A6E06E9C}" dt="2025-04-17T07:42:21.875" v="243" actId="207"/>
          <ac:spMkLst>
            <pc:docMk/>
            <pc:sldMk cId="3870070649" sldId="2147482135"/>
            <ac:spMk id="13" creationId="{D4CD33AB-4164-4885-9C97-CF59C917FF5E}"/>
          </ac:spMkLst>
        </pc:spChg>
        <pc:spChg chg="mod">
          <ac:chgData name="Ahmed Dawoud" userId="73aa6309-f6b2-46c2-95ff-1a358260314d" providerId="ADAL" clId="{EF365CA7-D1C2-43B5-9C0E-7671A6E06E9C}" dt="2025-04-17T07:42:21.875" v="243" actId="207"/>
          <ac:spMkLst>
            <pc:docMk/>
            <pc:sldMk cId="3870070649" sldId="2147482135"/>
            <ac:spMk id="14" creationId="{8ECCEE00-7815-432A-AAB5-58A629D6B08D}"/>
          </ac:spMkLst>
        </pc:spChg>
        <pc:spChg chg="mod">
          <ac:chgData name="Ahmed Dawoud" userId="73aa6309-f6b2-46c2-95ff-1a358260314d" providerId="ADAL" clId="{EF365CA7-D1C2-43B5-9C0E-7671A6E06E9C}" dt="2025-04-17T07:42:04.665" v="241" actId="207"/>
          <ac:spMkLst>
            <pc:docMk/>
            <pc:sldMk cId="3870070649" sldId="2147482135"/>
            <ac:spMk id="15" creationId="{5A6E7B7C-43E4-42F1-9716-DCCA4D5F22A8}"/>
          </ac:spMkLst>
        </pc:spChg>
        <pc:spChg chg="mod">
          <ac:chgData name="Ahmed Dawoud" userId="73aa6309-f6b2-46c2-95ff-1a358260314d" providerId="ADAL" clId="{EF365CA7-D1C2-43B5-9C0E-7671A6E06E9C}" dt="2025-04-17T07:42:04.665" v="241" actId="207"/>
          <ac:spMkLst>
            <pc:docMk/>
            <pc:sldMk cId="3870070649" sldId="2147482135"/>
            <ac:spMk id="16" creationId="{BC8D89D7-787D-48C3-81BD-2BA0C95C0C8E}"/>
          </ac:spMkLst>
        </pc:spChg>
        <pc:spChg chg="mod">
          <ac:chgData name="Ahmed Dawoud" userId="73aa6309-f6b2-46c2-95ff-1a358260314d" providerId="ADAL" clId="{EF365CA7-D1C2-43B5-9C0E-7671A6E06E9C}" dt="2025-04-17T07:42:09.796" v="242" actId="207"/>
          <ac:spMkLst>
            <pc:docMk/>
            <pc:sldMk cId="3870070649" sldId="2147482135"/>
            <ac:spMk id="17" creationId="{0ABAD401-780A-4120-A23E-B8C00AACDE83}"/>
          </ac:spMkLst>
        </pc:spChg>
        <pc:spChg chg="mod">
          <ac:chgData name="Ahmed Dawoud" userId="73aa6309-f6b2-46c2-95ff-1a358260314d" providerId="ADAL" clId="{EF365CA7-D1C2-43B5-9C0E-7671A6E06E9C}" dt="2025-04-17T07:42:21.875" v="243" actId="207"/>
          <ac:spMkLst>
            <pc:docMk/>
            <pc:sldMk cId="3870070649" sldId="2147482135"/>
            <ac:spMk id="18" creationId="{AD618F68-0484-480B-8E7C-B8A46D5C83C9}"/>
          </ac:spMkLst>
        </pc:spChg>
        <pc:spChg chg="mod">
          <ac:chgData name="Ahmed Dawoud" userId="73aa6309-f6b2-46c2-95ff-1a358260314d" providerId="ADAL" clId="{EF365CA7-D1C2-43B5-9C0E-7671A6E06E9C}" dt="2025-04-17T07:42:21.875" v="243" actId="207"/>
          <ac:spMkLst>
            <pc:docMk/>
            <pc:sldMk cId="3870070649" sldId="2147482135"/>
            <ac:spMk id="20" creationId="{3873230C-43E1-474A-B93D-F49446815117}"/>
          </ac:spMkLst>
        </pc:spChg>
        <pc:spChg chg="mod">
          <ac:chgData name="Ahmed Dawoud" userId="73aa6309-f6b2-46c2-95ff-1a358260314d" providerId="ADAL" clId="{EF365CA7-D1C2-43B5-9C0E-7671A6E06E9C}" dt="2025-04-17T07:42:21.875" v="243" actId="207"/>
          <ac:spMkLst>
            <pc:docMk/>
            <pc:sldMk cId="3870070649" sldId="2147482135"/>
            <ac:spMk id="21" creationId="{5F393023-8D60-401A-88C8-32FC3D316C52}"/>
          </ac:spMkLst>
        </pc:spChg>
        <pc:spChg chg="mod">
          <ac:chgData name="Ahmed Dawoud" userId="73aa6309-f6b2-46c2-95ff-1a358260314d" providerId="ADAL" clId="{EF365CA7-D1C2-43B5-9C0E-7671A6E06E9C}" dt="2025-04-17T07:42:21.875" v="243" actId="207"/>
          <ac:spMkLst>
            <pc:docMk/>
            <pc:sldMk cId="3870070649" sldId="2147482135"/>
            <ac:spMk id="22" creationId="{41ED35CC-9715-4E9C-8F35-C46C5C051B09}"/>
          </ac:spMkLst>
        </pc:spChg>
      </pc:sldChg>
      <pc:sldChg chg="modSp add mod modNotesTx">
        <pc:chgData name="Ahmed Dawoud" userId="73aa6309-f6b2-46c2-95ff-1a358260314d" providerId="ADAL" clId="{EF365CA7-D1C2-43B5-9C0E-7671A6E06E9C}" dt="2025-04-19T09:11:33.617" v="1937" actId="20577"/>
        <pc:sldMkLst>
          <pc:docMk/>
          <pc:sldMk cId="3415232183" sldId="2147482136"/>
        </pc:sldMkLst>
        <pc:spChg chg="mod">
          <ac:chgData name="Ahmed Dawoud" userId="73aa6309-f6b2-46c2-95ff-1a358260314d" providerId="ADAL" clId="{EF365CA7-D1C2-43B5-9C0E-7671A6E06E9C}" dt="2025-04-17T07:43:01.164" v="246" actId="207"/>
          <ac:spMkLst>
            <pc:docMk/>
            <pc:sldMk cId="3415232183" sldId="2147482136"/>
            <ac:spMk id="2" creationId="{00000000-0000-0000-0000-000000000000}"/>
          </ac:spMkLst>
        </pc:spChg>
        <pc:spChg chg="mod">
          <ac:chgData name="Ahmed Dawoud" userId="73aa6309-f6b2-46c2-95ff-1a358260314d" providerId="ADAL" clId="{EF365CA7-D1C2-43B5-9C0E-7671A6E06E9C}" dt="2025-04-17T07:43:10.243" v="247" actId="207"/>
          <ac:spMkLst>
            <pc:docMk/>
            <pc:sldMk cId="3415232183" sldId="2147482136"/>
            <ac:spMk id="8" creationId="{D6DA6564-6F42-4982-ADA0-0A4491053730}"/>
          </ac:spMkLst>
        </pc:spChg>
        <pc:spChg chg="mod">
          <ac:chgData name="Ahmed Dawoud" userId="73aa6309-f6b2-46c2-95ff-1a358260314d" providerId="ADAL" clId="{EF365CA7-D1C2-43B5-9C0E-7671A6E06E9C}" dt="2025-04-17T07:43:10.243" v="247" actId="207"/>
          <ac:spMkLst>
            <pc:docMk/>
            <pc:sldMk cId="3415232183" sldId="2147482136"/>
            <ac:spMk id="21" creationId="{5F393023-8D60-401A-88C8-32FC3D316C52}"/>
          </ac:spMkLst>
        </pc:spChg>
        <pc:spChg chg="mod">
          <ac:chgData name="Ahmed Dawoud" userId="73aa6309-f6b2-46c2-95ff-1a358260314d" providerId="ADAL" clId="{EF365CA7-D1C2-43B5-9C0E-7671A6E06E9C}" dt="2025-04-17T07:43:20.061" v="248" actId="207"/>
          <ac:spMkLst>
            <pc:docMk/>
            <pc:sldMk cId="3415232183" sldId="2147482136"/>
            <ac:spMk id="39" creationId="{4F89B424-1C3A-4970-896F-37874C8809F8}"/>
          </ac:spMkLst>
        </pc:spChg>
        <pc:spChg chg="mod">
          <ac:chgData name="Ahmed Dawoud" userId="73aa6309-f6b2-46c2-95ff-1a358260314d" providerId="ADAL" clId="{EF365CA7-D1C2-43B5-9C0E-7671A6E06E9C}" dt="2025-04-17T07:43:20.061" v="248" actId="207"/>
          <ac:spMkLst>
            <pc:docMk/>
            <pc:sldMk cId="3415232183" sldId="2147482136"/>
            <ac:spMk id="40" creationId="{8378BF69-5950-4235-AD73-E1B6A1317912}"/>
          </ac:spMkLst>
        </pc:spChg>
        <pc:spChg chg="mod">
          <ac:chgData name="Ahmed Dawoud" userId="73aa6309-f6b2-46c2-95ff-1a358260314d" providerId="ADAL" clId="{EF365CA7-D1C2-43B5-9C0E-7671A6E06E9C}" dt="2025-04-17T07:43:20.061" v="248" actId="207"/>
          <ac:spMkLst>
            <pc:docMk/>
            <pc:sldMk cId="3415232183" sldId="2147482136"/>
            <ac:spMk id="43" creationId="{F163CDF9-BF33-4BEA-896E-EEEE66351191}"/>
          </ac:spMkLst>
        </pc:spChg>
      </pc:sldChg>
      <pc:sldChg chg="modSp add del mod modNotesTx">
        <pc:chgData name="Ahmed Dawoud" userId="73aa6309-f6b2-46c2-95ff-1a358260314d" providerId="ADAL" clId="{EF365CA7-D1C2-43B5-9C0E-7671A6E06E9C}" dt="2025-04-19T09:09:34.441" v="1858" actId="47"/>
        <pc:sldMkLst>
          <pc:docMk/>
          <pc:sldMk cId="517038552" sldId="2147482137"/>
        </pc:sldMkLst>
      </pc:sldChg>
      <pc:sldChg chg="modSp new mod modNotesTx">
        <pc:chgData name="Ahmed Dawoud" userId="73aa6309-f6b2-46c2-95ff-1a358260314d" providerId="ADAL" clId="{EF365CA7-D1C2-43B5-9C0E-7671A6E06E9C}" dt="2025-04-19T10:40:14.243" v="2476" actId="20577"/>
        <pc:sldMkLst>
          <pc:docMk/>
          <pc:sldMk cId="2155168127" sldId="2147482138"/>
        </pc:sldMkLst>
      </pc:sldChg>
      <pc:sldChg chg="addSp delSp modSp new mod modNotesTx">
        <pc:chgData name="Ahmed Dawoud" userId="73aa6309-f6b2-46c2-95ff-1a358260314d" providerId="ADAL" clId="{EF365CA7-D1C2-43B5-9C0E-7671A6E06E9C}" dt="2025-04-19T09:25:02.748" v="2037" actId="1076"/>
        <pc:sldMkLst>
          <pc:docMk/>
          <pc:sldMk cId="3410264110" sldId="2147482139"/>
        </pc:sldMkLst>
      </pc:sldChg>
      <pc:sldChg chg="modSp new mod">
        <pc:chgData name="Ahmed Dawoud" userId="73aa6309-f6b2-46c2-95ff-1a358260314d" providerId="ADAL" clId="{EF365CA7-D1C2-43B5-9C0E-7671A6E06E9C}" dt="2025-04-17T15:09:38.366" v="1220" actId="20577"/>
        <pc:sldMkLst>
          <pc:docMk/>
          <pc:sldMk cId="4045936355" sldId="2147482140"/>
        </pc:sldMkLst>
      </pc:sldChg>
      <pc:sldChg chg="modSp add del mod">
        <pc:chgData name="Ahmed Dawoud" userId="73aa6309-f6b2-46c2-95ff-1a358260314d" providerId="ADAL" clId="{EF365CA7-D1C2-43B5-9C0E-7671A6E06E9C}" dt="2025-04-19T10:51:49.657" v="2479" actId="207"/>
        <pc:sldMkLst>
          <pc:docMk/>
          <pc:sldMk cId="1480729745" sldId="2147482141"/>
        </pc:sldMkLst>
      </pc:sldChg>
      <pc:sldChg chg="modSp add mod">
        <pc:chgData name="Ahmed Dawoud" userId="73aa6309-f6b2-46c2-95ff-1a358260314d" providerId="ADAL" clId="{EF365CA7-D1C2-43B5-9C0E-7671A6E06E9C}" dt="2025-04-19T10:01:00.459" v="2040" actId="207"/>
        <pc:sldMkLst>
          <pc:docMk/>
          <pc:sldMk cId="3350265636" sldId="2147482142"/>
        </pc:sldMkLst>
        <pc:spChg chg="mod">
          <ac:chgData name="Ahmed Dawoud" userId="73aa6309-f6b2-46c2-95ff-1a358260314d" providerId="ADAL" clId="{EF365CA7-D1C2-43B5-9C0E-7671A6E06E9C}" dt="2025-04-19T10:01:00.459" v="2040" actId="207"/>
          <ac:spMkLst>
            <pc:docMk/>
            <pc:sldMk cId="3350265636" sldId="2147482142"/>
            <ac:spMk id="2" creationId="{1E086940-052A-4CCD-B135-A132FCED851C}"/>
          </ac:spMkLst>
        </pc:spChg>
      </pc:sldChg>
      <pc:sldChg chg="modSp add mod">
        <pc:chgData name="Ahmed Dawoud" userId="73aa6309-f6b2-46c2-95ff-1a358260314d" providerId="ADAL" clId="{EF365CA7-D1C2-43B5-9C0E-7671A6E06E9C}" dt="2025-04-19T10:01:17.517" v="2041" actId="207"/>
        <pc:sldMkLst>
          <pc:docMk/>
          <pc:sldMk cId="3654785161" sldId="2147482143"/>
        </pc:sldMkLst>
      </pc:sldChg>
      <pc:sldChg chg="new add del">
        <pc:chgData name="Ahmed Dawoud" userId="73aa6309-f6b2-46c2-95ff-1a358260314d" providerId="ADAL" clId="{EF365CA7-D1C2-43B5-9C0E-7671A6E06E9C}" dt="2025-04-17T15:25:05.797" v="1250" actId="47"/>
        <pc:sldMkLst>
          <pc:docMk/>
          <pc:sldMk cId="2714926146" sldId="2147482144"/>
        </pc:sldMkLst>
      </pc:sldChg>
      <pc:sldChg chg="new del">
        <pc:chgData name="Ahmed Dawoud" userId="73aa6309-f6b2-46c2-95ff-1a358260314d" providerId="ADAL" clId="{EF365CA7-D1C2-43B5-9C0E-7671A6E06E9C}" dt="2025-04-17T15:24:31.687" v="1243" actId="680"/>
        <pc:sldMkLst>
          <pc:docMk/>
          <pc:sldMk cId="2409015508" sldId="2147482145"/>
        </pc:sldMkLst>
      </pc:sldChg>
      <pc:sldChg chg="new del ord">
        <pc:chgData name="Ahmed Dawoud" userId="73aa6309-f6b2-46c2-95ff-1a358260314d" providerId="ADAL" clId="{EF365CA7-D1C2-43B5-9C0E-7671A6E06E9C}" dt="2025-04-19T08:53:51.831" v="1838" actId="47"/>
        <pc:sldMkLst>
          <pc:docMk/>
          <pc:sldMk cId="3224010781" sldId="2147482145"/>
        </pc:sldMkLst>
      </pc:sldChg>
      <pc:sldChg chg="addSp modSp new mod">
        <pc:chgData name="Ahmed Dawoud" userId="73aa6309-f6b2-46c2-95ff-1a358260314d" providerId="ADAL" clId="{EF365CA7-D1C2-43B5-9C0E-7671A6E06E9C}" dt="2025-04-19T10:38:49.655" v="2471" actId="5793"/>
        <pc:sldMkLst>
          <pc:docMk/>
          <pc:sldMk cId="807586267" sldId="2147482146"/>
        </pc:sldMkLst>
        <pc:spChg chg="mod">
          <ac:chgData name="Ahmed Dawoud" userId="73aa6309-f6b2-46c2-95ff-1a358260314d" providerId="ADAL" clId="{EF365CA7-D1C2-43B5-9C0E-7671A6E06E9C}" dt="2025-04-19T10:38:40.222" v="2466" actId="20577"/>
          <ac:spMkLst>
            <pc:docMk/>
            <pc:sldMk cId="807586267" sldId="2147482146"/>
            <ac:spMk id="2" creationId="{BBB115DD-9BB8-7B5B-4472-A4DFB54FFBCA}"/>
          </ac:spMkLst>
        </pc:spChg>
        <pc:spChg chg="add mod">
          <ac:chgData name="Ahmed Dawoud" userId="73aa6309-f6b2-46c2-95ff-1a358260314d" providerId="ADAL" clId="{EF365CA7-D1C2-43B5-9C0E-7671A6E06E9C}" dt="2025-04-19T10:38:49.655" v="2471" actId="5793"/>
          <ac:spMkLst>
            <pc:docMk/>
            <pc:sldMk cId="807586267" sldId="2147482146"/>
            <ac:spMk id="3" creationId="{BDA72A06-CAAA-4536-9A82-8E04A1DA38E6}"/>
          </ac:spMkLst>
        </pc:spChg>
        <pc:spChg chg="add mod">
          <ac:chgData name="Ahmed Dawoud" userId="73aa6309-f6b2-46c2-95ff-1a358260314d" providerId="ADAL" clId="{EF365CA7-D1C2-43B5-9C0E-7671A6E06E9C}" dt="2025-04-19T10:37:31.993" v="2431" actId="113"/>
          <ac:spMkLst>
            <pc:docMk/>
            <pc:sldMk cId="807586267" sldId="2147482146"/>
            <ac:spMk id="4" creationId="{638ECC38-7068-5CC4-286C-0B141D4A09D2}"/>
          </ac:spMkLst>
        </pc:spChg>
        <pc:spChg chg="add mod">
          <ac:chgData name="Ahmed Dawoud" userId="73aa6309-f6b2-46c2-95ff-1a358260314d" providerId="ADAL" clId="{EF365CA7-D1C2-43B5-9C0E-7671A6E06E9C}" dt="2025-04-19T10:37:46.518" v="2440" actId="20577"/>
          <ac:spMkLst>
            <pc:docMk/>
            <pc:sldMk cId="807586267" sldId="2147482146"/>
            <ac:spMk id="5" creationId="{0738D826-FEAB-1196-5794-00B187CF9731}"/>
          </ac:spMkLst>
        </pc:spChg>
        <pc:spChg chg="add mod">
          <ac:chgData name="Ahmed Dawoud" userId="73aa6309-f6b2-46c2-95ff-1a358260314d" providerId="ADAL" clId="{EF365CA7-D1C2-43B5-9C0E-7671A6E06E9C}" dt="2025-04-19T10:38:07.134" v="2453" actId="1076"/>
          <ac:spMkLst>
            <pc:docMk/>
            <pc:sldMk cId="807586267" sldId="2147482146"/>
            <ac:spMk id="6" creationId="{2D1BD44C-4D95-D555-2CA2-9B31B8C2FC17}"/>
          </ac:spMkLst>
        </pc:spChg>
        <pc:picChg chg="add mod">
          <ac:chgData name="Ahmed Dawoud" userId="73aa6309-f6b2-46c2-95ff-1a358260314d" providerId="ADAL" clId="{EF365CA7-D1C2-43B5-9C0E-7671A6E06E9C}" dt="2025-04-19T10:37:18.826" v="2422" actId="1076"/>
          <ac:picMkLst>
            <pc:docMk/>
            <pc:sldMk cId="807586267" sldId="2147482146"/>
            <ac:picMk id="1026" creationId="{EF126E31-123E-D4B3-1145-C623BC4B2E01}"/>
          </ac:picMkLst>
        </pc:picChg>
        <pc:picChg chg="add mod">
          <ac:chgData name="Ahmed Dawoud" userId="73aa6309-f6b2-46c2-95ff-1a358260314d" providerId="ADAL" clId="{EF365CA7-D1C2-43B5-9C0E-7671A6E06E9C}" dt="2025-04-19T10:37:15.660" v="2421" actId="1076"/>
          <ac:picMkLst>
            <pc:docMk/>
            <pc:sldMk cId="807586267" sldId="2147482146"/>
            <ac:picMk id="1028" creationId="{E2F14179-73D9-EBF1-7325-972FFA90F60A}"/>
          </ac:picMkLst>
        </pc:picChg>
        <pc:picChg chg="add mod">
          <ac:chgData name="Ahmed Dawoud" userId="73aa6309-f6b2-46c2-95ff-1a358260314d" providerId="ADAL" clId="{EF365CA7-D1C2-43B5-9C0E-7671A6E06E9C}" dt="2025-04-19T10:37:51.315" v="2442" actId="1076"/>
          <ac:picMkLst>
            <pc:docMk/>
            <pc:sldMk cId="807586267" sldId="2147482146"/>
            <ac:picMk id="2050" creationId="{B95529F7-7023-964D-BD41-29F4AF85A1A9}"/>
          </ac:picMkLst>
        </pc:picChg>
      </pc:sldChg>
      <pc:sldChg chg="new add del">
        <pc:chgData name="Ahmed Dawoud" userId="73aa6309-f6b2-46c2-95ff-1a358260314d" providerId="ADAL" clId="{EF365CA7-D1C2-43B5-9C0E-7671A6E06E9C}" dt="2025-04-17T15:25:15.461" v="1252" actId="47"/>
        <pc:sldMkLst>
          <pc:docMk/>
          <pc:sldMk cId="3035717751" sldId="2147482146"/>
        </pc:sldMkLst>
      </pc:sldChg>
      <pc:sldChg chg="addSp modSp new del mod">
        <pc:chgData name="Ahmed Dawoud" userId="73aa6309-f6b2-46c2-95ff-1a358260314d" providerId="ADAL" clId="{EF365CA7-D1C2-43B5-9C0E-7671A6E06E9C}" dt="2025-04-19T10:38:59.222" v="2474" actId="47"/>
        <pc:sldMkLst>
          <pc:docMk/>
          <pc:sldMk cId="830608399" sldId="2147482147"/>
        </pc:sldMkLst>
      </pc:sldChg>
      <pc:sldChg chg="addSp delSp modSp new del mod">
        <pc:chgData name="Ahmed Dawoud" userId="73aa6309-f6b2-46c2-95ff-1a358260314d" providerId="ADAL" clId="{EF365CA7-D1C2-43B5-9C0E-7671A6E06E9C}" dt="2025-04-19T10:38:58.047" v="2473" actId="47"/>
        <pc:sldMkLst>
          <pc:docMk/>
          <pc:sldMk cId="522070979" sldId="2147482148"/>
        </pc:sldMkLst>
      </pc:sldChg>
      <pc:sldChg chg="addSp modSp new mod">
        <pc:chgData name="Ahmed Dawoud" userId="73aa6309-f6b2-46c2-95ff-1a358260314d" providerId="ADAL" clId="{EF365CA7-D1C2-43B5-9C0E-7671A6E06E9C}" dt="2025-04-17T15:54:55.591" v="1626" actId="12"/>
        <pc:sldMkLst>
          <pc:docMk/>
          <pc:sldMk cId="3967991005" sldId="2147482149"/>
        </pc:sldMkLst>
      </pc:sldChg>
      <pc:sldChg chg="new">
        <pc:chgData name="Ahmed Dawoud" userId="73aa6309-f6b2-46c2-95ff-1a358260314d" providerId="ADAL" clId="{EF365CA7-D1C2-43B5-9C0E-7671A6E06E9C}" dt="2025-04-19T10:04:45.249" v="2042" actId="680"/>
        <pc:sldMkLst>
          <pc:docMk/>
          <pc:sldMk cId="4156318905" sldId="2147482150"/>
        </pc:sldMkLst>
      </pc:sldChg>
      <pc:sldChg chg="modSp new mod">
        <pc:chgData name="Ahmed Dawoud" userId="73aa6309-f6b2-46c2-95ff-1a358260314d" providerId="ADAL" clId="{EF365CA7-D1C2-43B5-9C0E-7671A6E06E9C}" dt="2025-04-19T10:07:56.274" v="2117" actId="20577"/>
        <pc:sldMkLst>
          <pc:docMk/>
          <pc:sldMk cId="412953422" sldId="2147482151"/>
        </pc:sldMkLst>
        <pc:spChg chg="mod">
          <ac:chgData name="Ahmed Dawoud" userId="73aa6309-f6b2-46c2-95ff-1a358260314d" providerId="ADAL" clId="{EF365CA7-D1C2-43B5-9C0E-7671A6E06E9C}" dt="2025-04-19T10:07:56.274" v="2117" actId="20577"/>
          <ac:spMkLst>
            <pc:docMk/>
            <pc:sldMk cId="412953422" sldId="2147482151"/>
            <ac:spMk id="2" creationId="{D3288ACB-BA2A-D9B8-1270-48215B12F39D}"/>
          </ac:spMkLst>
        </pc:spChg>
      </pc:sldChg>
      <pc:sldChg chg="new del">
        <pc:chgData name="Ahmed Dawoud" userId="73aa6309-f6b2-46c2-95ff-1a358260314d" providerId="ADAL" clId="{EF365CA7-D1C2-43B5-9C0E-7671A6E06E9C}" dt="2025-04-19T10:09:08.696" v="2120" actId="680"/>
        <pc:sldMkLst>
          <pc:docMk/>
          <pc:sldMk cId="603053449" sldId="2147482152"/>
        </pc:sldMkLst>
      </pc:sldChg>
      <pc:sldChg chg="modSp new mod">
        <pc:chgData name="Ahmed Dawoud" userId="73aa6309-f6b2-46c2-95ff-1a358260314d" providerId="ADAL" clId="{EF365CA7-D1C2-43B5-9C0E-7671A6E06E9C}" dt="2025-04-19T10:20:50.865" v="2162" actId="20577"/>
        <pc:sldMkLst>
          <pc:docMk/>
          <pc:sldMk cId="3776938529" sldId="2147482152"/>
        </pc:sldMkLst>
        <pc:spChg chg="mod">
          <ac:chgData name="Ahmed Dawoud" userId="73aa6309-f6b2-46c2-95ff-1a358260314d" providerId="ADAL" clId="{EF365CA7-D1C2-43B5-9C0E-7671A6E06E9C}" dt="2025-04-19T10:20:50.865" v="2162" actId="20577"/>
          <ac:spMkLst>
            <pc:docMk/>
            <pc:sldMk cId="3776938529" sldId="2147482152"/>
            <ac:spMk id="2" creationId="{BC81B6DD-BD11-4E3D-60AD-67BC592EFDF2}"/>
          </ac:spMkLst>
        </pc:spChg>
      </pc:sldChg>
      <pc:sldChg chg="new del">
        <pc:chgData name="Ahmed Dawoud" userId="73aa6309-f6b2-46c2-95ff-1a358260314d" providerId="ADAL" clId="{EF365CA7-D1C2-43B5-9C0E-7671A6E06E9C}" dt="2025-04-19T10:38:53.543" v="2472" actId="47"/>
        <pc:sldMkLst>
          <pc:docMk/>
          <pc:sldMk cId="4023543490" sldId="2147482153"/>
        </pc:sldMkLst>
      </pc:sldChg>
      <pc:sldMasterChg chg="delSldLayout">
        <pc:chgData name="Ahmed Dawoud" userId="73aa6309-f6b2-46c2-95ff-1a358260314d" providerId="ADAL" clId="{EF365CA7-D1C2-43B5-9C0E-7671A6E06E9C}" dt="2025-04-19T10:27:21.055" v="2169" actId="47"/>
        <pc:sldMasterMkLst>
          <pc:docMk/>
          <pc:sldMasterMk cId="2868709252" sldId="2147483648"/>
        </pc:sldMasterMkLst>
        <pc:sldLayoutChg chg="del">
          <pc:chgData name="Ahmed Dawoud" userId="73aa6309-f6b2-46c2-95ff-1a358260314d" providerId="ADAL" clId="{EF365CA7-D1C2-43B5-9C0E-7671A6E06E9C}" dt="2025-04-17T15:49:10.997" v="1612" actId="47"/>
          <pc:sldLayoutMkLst>
            <pc:docMk/>
            <pc:sldMasterMk cId="2868709252" sldId="2147483648"/>
            <pc:sldLayoutMk cId="3846804151" sldId="2147483662"/>
          </pc:sldLayoutMkLst>
        </pc:sldLayoutChg>
        <pc:sldLayoutChg chg="del">
          <pc:chgData name="Ahmed Dawoud" userId="73aa6309-f6b2-46c2-95ff-1a358260314d" providerId="ADAL" clId="{EF365CA7-D1C2-43B5-9C0E-7671A6E06E9C}" dt="2025-04-15T11:05:13.099" v="72" actId="47"/>
          <pc:sldLayoutMkLst>
            <pc:docMk/>
            <pc:sldMasterMk cId="2868709252" sldId="2147483648"/>
            <pc:sldLayoutMk cId="1178275250" sldId="2147483663"/>
          </pc:sldLayoutMkLst>
        </pc:sldLayoutChg>
        <pc:sldLayoutChg chg="del">
          <pc:chgData name="Ahmed Dawoud" userId="73aa6309-f6b2-46c2-95ff-1a358260314d" providerId="ADAL" clId="{EF365CA7-D1C2-43B5-9C0E-7671A6E06E9C}" dt="2025-04-19T10:27:19.572" v="2168" actId="47"/>
          <pc:sldLayoutMkLst>
            <pc:docMk/>
            <pc:sldMasterMk cId="2868709252" sldId="2147483648"/>
            <pc:sldLayoutMk cId="3362261175" sldId="2147483666"/>
          </pc:sldLayoutMkLst>
        </pc:sldLayoutChg>
        <pc:sldLayoutChg chg="del">
          <pc:chgData name="Ahmed Dawoud" userId="73aa6309-f6b2-46c2-95ff-1a358260314d" providerId="ADAL" clId="{EF365CA7-D1C2-43B5-9C0E-7671A6E06E9C}" dt="2025-04-19T10:27:21.055" v="2169" actId="47"/>
          <pc:sldLayoutMkLst>
            <pc:docMk/>
            <pc:sldMasterMk cId="2868709252" sldId="2147483648"/>
            <pc:sldLayoutMk cId="864337587" sldId="2147483669"/>
          </pc:sldLayoutMkLst>
        </pc:sldLayoutChg>
      </pc:sldMasterChg>
    </pc:docChg>
  </pc:docChgLst>
  <pc:docChgLst>
    <pc:chgData name="Ahmed Dawoud" userId="73aa6309-f6b2-46c2-95ff-1a358260314d" providerId="ADAL" clId="{1C108B99-8FD5-487B-8C86-A4FB76E4B11C}"/>
    <pc:docChg chg="undo custSel addSld delSld modSld sldOrd">
      <pc:chgData name="Ahmed Dawoud" userId="73aa6309-f6b2-46c2-95ff-1a358260314d" providerId="ADAL" clId="{1C108B99-8FD5-487B-8C86-A4FB76E4B11C}" dt="2025-04-23T08:39:03.921" v="3275" actId="20577"/>
      <pc:docMkLst>
        <pc:docMk/>
      </pc:docMkLst>
      <pc:sldChg chg="modSp mod">
        <pc:chgData name="Ahmed Dawoud" userId="73aa6309-f6b2-46c2-95ff-1a358260314d" providerId="ADAL" clId="{1C108B99-8FD5-487B-8C86-A4FB76E4B11C}" dt="2025-04-23T08:39:03.921" v="3275" actId="20577"/>
        <pc:sldMkLst>
          <pc:docMk/>
          <pc:sldMk cId="3637353249" sldId="256"/>
        </pc:sldMkLst>
        <pc:spChg chg="mod">
          <ac:chgData name="Ahmed Dawoud" userId="73aa6309-f6b2-46c2-95ff-1a358260314d" providerId="ADAL" clId="{1C108B99-8FD5-487B-8C86-A4FB76E4B11C}" dt="2025-04-23T08:39:03.921" v="3275" actId="20577"/>
          <ac:spMkLst>
            <pc:docMk/>
            <pc:sldMk cId="3637353249" sldId="256"/>
            <ac:spMk id="2" creationId="{2A72FC7F-9A2A-FACA-7E1C-25050E1CFC33}"/>
          </ac:spMkLst>
        </pc:spChg>
        <pc:spChg chg="mod">
          <ac:chgData name="Ahmed Dawoud" userId="73aa6309-f6b2-46c2-95ff-1a358260314d" providerId="ADAL" clId="{1C108B99-8FD5-487B-8C86-A4FB76E4B11C}" dt="2025-04-23T08:38:52.492" v="3261" actId="20577"/>
          <ac:spMkLst>
            <pc:docMk/>
            <pc:sldMk cId="3637353249" sldId="256"/>
            <ac:spMk id="3" creationId="{0E8A1D99-6F06-BAA2-B0CD-F86BFF57E5CC}"/>
          </ac:spMkLst>
        </pc:spChg>
      </pc:sldChg>
      <pc:sldChg chg="del ord">
        <pc:chgData name="Ahmed Dawoud" userId="73aa6309-f6b2-46c2-95ff-1a358260314d" providerId="ADAL" clId="{1C108B99-8FD5-487B-8C86-A4FB76E4B11C}" dt="2025-04-19T13:22:49.713" v="394" actId="47"/>
        <pc:sldMkLst>
          <pc:docMk/>
          <pc:sldMk cId="0" sldId="274"/>
        </pc:sldMkLst>
      </pc:sldChg>
      <pc:sldChg chg="del">
        <pc:chgData name="Ahmed Dawoud" userId="73aa6309-f6b2-46c2-95ff-1a358260314d" providerId="ADAL" clId="{1C108B99-8FD5-487B-8C86-A4FB76E4B11C}" dt="2025-04-19T10:58:17.448" v="42" actId="47"/>
        <pc:sldMkLst>
          <pc:docMk/>
          <pc:sldMk cId="0" sldId="302"/>
        </pc:sldMkLst>
      </pc:sldChg>
      <pc:sldChg chg="del">
        <pc:chgData name="Ahmed Dawoud" userId="73aa6309-f6b2-46c2-95ff-1a358260314d" providerId="ADAL" clId="{1C108B99-8FD5-487B-8C86-A4FB76E4B11C}" dt="2025-04-19T10:58:16.431" v="41" actId="47"/>
        <pc:sldMkLst>
          <pc:docMk/>
          <pc:sldMk cId="0" sldId="303"/>
        </pc:sldMkLst>
      </pc:sldChg>
      <pc:sldChg chg="del">
        <pc:chgData name="Ahmed Dawoud" userId="73aa6309-f6b2-46c2-95ff-1a358260314d" providerId="ADAL" clId="{1C108B99-8FD5-487B-8C86-A4FB76E4B11C}" dt="2025-04-19T10:58:15.301" v="40" actId="47"/>
        <pc:sldMkLst>
          <pc:docMk/>
          <pc:sldMk cId="0" sldId="304"/>
        </pc:sldMkLst>
      </pc:sldChg>
      <pc:sldChg chg="del">
        <pc:chgData name="Ahmed Dawoud" userId="73aa6309-f6b2-46c2-95ff-1a358260314d" providerId="ADAL" clId="{1C108B99-8FD5-487B-8C86-A4FB76E4B11C}" dt="2025-04-19T10:58:14.330" v="39" actId="47"/>
        <pc:sldMkLst>
          <pc:docMk/>
          <pc:sldMk cId="0" sldId="305"/>
        </pc:sldMkLst>
      </pc:sldChg>
      <pc:sldChg chg="del">
        <pc:chgData name="Ahmed Dawoud" userId="73aa6309-f6b2-46c2-95ff-1a358260314d" providerId="ADAL" clId="{1C108B99-8FD5-487B-8C86-A4FB76E4B11C}" dt="2025-04-19T10:58:13.506" v="38" actId="47"/>
        <pc:sldMkLst>
          <pc:docMk/>
          <pc:sldMk cId="0" sldId="306"/>
        </pc:sldMkLst>
      </pc:sldChg>
      <pc:sldChg chg="del">
        <pc:chgData name="Ahmed Dawoud" userId="73aa6309-f6b2-46c2-95ff-1a358260314d" providerId="ADAL" clId="{1C108B99-8FD5-487B-8C86-A4FB76E4B11C}" dt="2025-04-19T10:58:12.631" v="37" actId="47"/>
        <pc:sldMkLst>
          <pc:docMk/>
          <pc:sldMk cId="0" sldId="307"/>
        </pc:sldMkLst>
      </pc:sldChg>
      <pc:sldChg chg="del">
        <pc:chgData name="Ahmed Dawoud" userId="73aa6309-f6b2-46c2-95ff-1a358260314d" providerId="ADAL" clId="{1C108B99-8FD5-487B-8C86-A4FB76E4B11C}" dt="2025-04-19T10:58:11.502" v="36" actId="47"/>
        <pc:sldMkLst>
          <pc:docMk/>
          <pc:sldMk cId="0" sldId="308"/>
        </pc:sldMkLst>
      </pc:sldChg>
      <pc:sldChg chg="del">
        <pc:chgData name="Ahmed Dawoud" userId="73aa6309-f6b2-46c2-95ff-1a358260314d" providerId="ADAL" clId="{1C108B99-8FD5-487B-8C86-A4FB76E4B11C}" dt="2025-04-19T10:58:09.258" v="35" actId="47"/>
        <pc:sldMkLst>
          <pc:docMk/>
          <pc:sldMk cId="0" sldId="309"/>
        </pc:sldMkLst>
      </pc:sldChg>
      <pc:sldChg chg="addSp modSp mod ord modNotesTx">
        <pc:chgData name="Ahmed Dawoud" userId="73aa6309-f6b2-46c2-95ff-1a358260314d" providerId="ADAL" clId="{1C108B99-8FD5-487B-8C86-A4FB76E4B11C}" dt="2025-04-22T13:52:21.055" v="3072"/>
        <pc:sldMkLst>
          <pc:docMk/>
          <pc:sldMk cId="0" sldId="310"/>
        </pc:sldMkLst>
        <pc:spChg chg="add mod">
          <ac:chgData name="Ahmed Dawoud" userId="73aa6309-f6b2-46c2-95ff-1a358260314d" providerId="ADAL" clId="{1C108B99-8FD5-487B-8C86-A4FB76E4B11C}" dt="2025-04-22T13:49:47.159" v="3033" actId="20577"/>
          <ac:spMkLst>
            <pc:docMk/>
            <pc:sldMk cId="0" sldId="310"/>
            <ac:spMk id="2" creationId="{58ED4510-D248-1253-17B6-8375427DC91D}"/>
          </ac:spMkLst>
        </pc:spChg>
        <pc:spChg chg="add mod">
          <ac:chgData name="Ahmed Dawoud" userId="73aa6309-f6b2-46c2-95ff-1a358260314d" providerId="ADAL" clId="{1C108B99-8FD5-487B-8C86-A4FB76E4B11C}" dt="2025-04-22T13:50:52.916" v="3045" actId="12"/>
          <ac:spMkLst>
            <pc:docMk/>
            <pc:sldMk cId="0" sldId="310"/>
            <ac:spMk id="4" creationId="{38A02B5B-2464-963D-620F-2FB22D80EADF}"/>
          </ac:spMkLst>
        </pc:spChg>
        <pc:spChg chg="mod">
          <ac:chgData name="Ahmed Dawoud" userId="73aa6309-f6b2-46c2-95ff-1a358260314d" providerId="ADAL" clId="{1C108B99-8FD5-487B-8C86-A4FB76E4B11C}" dt="2025-04-22T13:48:53.829" v="3032" actId="113"/>
          <ac:spMkLst>
            <pc:docMk/>
            <pc:sldMk cId="0" sldId="310"/>
            <ac:spMk id="874" creationId="{00000000-0000-0000-0000-000000000000}"/>
          </ac:spMkLst>
        </pc:spChg>
        <pc:picChg chg="mod">
          <ac:chgData name="Ahmed Dawoud" userId="73aa6309-f6b2-46c2-95ff-1a358260314d" providerId="ADAL" clId="{1C108B99-8FD5-487B-8C86-A4FB76E4B11C}" dt="2025-04-22T13:48:29.110" v="3028" actId="14100"/>
          <ac:picMkLst>
            <pc:docMk/>
            <pc:sldMk cId="0" sldId="310"/>
            <ac:picMk id="876" creationId="{00000000-0000-0000-0000-000000000000}"/>
          </ac:picMkLst>
        </pc:picChg>
      </pc:sldChg>
      <pc:sldChg chg="del">
        <pc:chgData name="Ahmed Dawoud" userId="73aa6309-f6b2-46c2-95ff-1a358260314d" providerId="ADAL" clId="{1C108B99-8FD5-487B-8C86-A4FB76E4B11C}" dt="2025-04-19T10:57:57.926" v="33" actId="47"/>
        <pc:sldMkLst>
          <pc:docMk/>
          <pc:sldMk cId="0" sldId="311"/>
        </pc:sldMkLst>
      </pc:sldChg>
      <pc:sldChg chg="del">
        <pc:chgData name="Ahmed Dawoud" userId="73aa6309-f6b2-46c2-95ff-1a358260314d" providerId="ADAL" clId="{1C108B99-8FD5-487B-8C86-A4FB76E4B11C}" dt="2025-04-19T10:58:00.221" v="34" actId="47"/>
        <pc:sldMkLst>
          <pc:docMk/>
          <pc:sldMk cId="0" sldId="312"/>
        </pc:sldMkLst>
      </pc:sldChg>
      <pc:sldChg chg="del">
        <pc:chgData name="Ahmed Dawoud" userId="73aa6309-f6b2-46c2-95ff-1a358260314d" providerId="ADAL" clId="{1C108B99-8FD5-487B-8C86-A4FB76E4B11C}" dt="2025-04-19T12:31:21.310" v="364" actId="47"/>
        <pc:sldMkLst>
          <pc:docMk/>
          <pc:sldMk cId="0" sldId="313"/>
        </pc:sldMkLst>
      </pc:sldChg>
      <pc:sldChg chg="del">
        <pc:chgData name="Ahmed Dawoud" userId="73aa6309-f6b2-46c2-95ff-1a358260314d" providerId="ADAL" clId="{1C108B99-8FD5-487B-8C86-A4FB76E4B11C}" dt="2025-04-19T16:40:42.308" v="1416" actId="47"/>
        <pc:sldMkLst>
          <pc:docMk/>
          <pc:sldMk cId="2389919009" sldId="857"/>
        </pc:sldMkLst>
      </pc:sldChg>
      <pc:sldChg chg="modSp del mod">
        <pc:chgData name="Ahmed Dawoud" userId="73aa6309-f6b2-46c2-95ff-1a358260314d" providerId="ADAL" clId="{1C108B99-8FD5-487B-8C86-A4FB76E4B11C}" dt="2025-04-19T16:40:37.809" v="1415" actId="47"/>
        <pc:sldMkLst>
          <pc:docMk/>
          <pc:sldMk cId="1377833163" sldId="5587"/>
        </pc:sldMkLst>
      </pc:sldChg>
      <pc:sldChg chg="del">
        <pc:chgData name="Ahmed Dawoud" userId="73aa6309-f6b2-46c2-95ff-1a358260314d" providerId="ADAL" clId="{1C108B99-8FD5-487B-8C86-A4FB76E4B11C}" dt="2025-04-19T16:40:43.336" v="1417" actId="47"/>
        <pc:sldMkLst>
          <pc:docMk/>
          <pc:sldMk cId="3737195633" sldId="5889"/>
        </pc:sldMkLst>
      </pc:sldChg>
      <pc:sldChg chg="add del">
        <pc:chgData name="Ahmed Dawoud" userId="73aa6309-f6b2-46c2-95ff-1a358260314d" providerId="ADAL" clId="{1C108B99-8FD5-487B-8C86-A4FB76E4B11C}" dt="2025-04-19T10:53:35.239" v="1" actId="47"/>
        <pc:sldMkLst>
          <pc:docMk/>
          <pc:sldMk cId="638467342" sldId="5890"/>
        </pc:sldMkLst>
      </pc:sldChg>
      <pc:sldChg chg="modSp mod">
        <pc:chgData name="Ahmed Dawoud" userId="73aa6309-f6b2-46c2-95ff-1a358260314d" providerId="ADAL" clId="{1C108B99-8FD5-487B-8C86-A4FB76E4B11C}" dt="2025-04-22T14:09:53.601" v="3245" actId="20577"/>
        <pc:sldMkLst>
          <pc:docMk/>
          <pc:sldMk cId="3573147501" sldId="2147472922"/>
        </pc:sldMkLst>
        <pc:spChg chg="mod">
          <ac:chgData name="Ahmed Dawoud" userId="73aa6309-f6b2-46c2-95ff-1a358260314d" providerId="ADAL" clId="{1C108B99-8FD5-487B-8C86-A4FB76E4B11C}" dt="2025-04-22T14:09:53.601" v="3245" actId="20577"/>
          <ac:spMkLst>
            <pc:docMk/>
            <pc:sldMk cId="3573147501" sldId="2147472922"/>
            <ac:spMk id="2" creationId="{BC54922E-4DF9-57C3-5012-7A05171EC925}"/>
          </ac:spMkLst>
        </pc:spChg>
      </pc:sldChg>
      <pc:sldChg chg="modSp mod">
        <pc:chgData name="Ahmed Dawoud" userId="73aa6309-f6b2-46c2-95ff-1a358260314d" providerId="ADAL" clId="{1C108B99-8FD5-487B-8C86-A4FB76E4B11C}" dt="2025-04-22T14:07:59.402" v="3215" actId="113"/>
        <pc:sldMkLst>
          <pc:docMk/>
          <pc:sldMk cId="2234803304" sldId="2147479646"/>
        </pc:sldMkLst>
        <pc:spChg chg="mod">
          <ac:chgData name="Ahmed Dawoud" userId="73aa6309-f6b2-46c2-95ff-1a358260314d" providerId="ADAL" clId="{1C108B99-8FD5-487B-8C86-A4FB76E4B11C}" dt="2025-04-22T14:07:59.402" v="3215" actId="113"/>
          <ac:spMkLst>
            <pc:docMk/>
            <pc:sldMk cId="2234803304" sldId="2147479646"/>
            <ac:spMk id="2" creationId="{3887043F-C03D-836A-3D37-C3C87ACB6581}"/>
          </ac:spMkLst>
        </pc:spChg>
      </pc:sldChg>
      <pc:sldChg chg="del">
        <pc:chgData name="Ahmed Dawoud" userId="73aa6309-f6b2-46c2-95ff-1a358260314d" providerId="ADAL" clId="{1C108B99-8FD5-487B-8C86-A4FB76E4B11C}" dt="2025-04-22T11:46:41.708" v="2129" actId="47"/>
        <pc:sldMkLst>
          <pc:docMk/>
          <pc:sldMk cId="3715531076" sldId="2147482126"/>
        </pc:sldMkLst>
      </pc:sldChg>
      <pc:sldChg chg="modSp add del mod ord modNotes modNotesTx">
        <pc:chgData name="Ahmed Dawoud" userId="73aa6309-f6b2-46c2-95ff-1a358260314d" providerId="ADAL" clId="{1C108B99-8FD5-487B-8C86-A4FB76E4B11C}" dt="2025-04-22T12:03:00.200" v="2395" actId="120"/>
        <pc:sldMkLst>
          <pc:docMk/>
          <pc:sldMk cId="3030191568" sldId="2147482129"/>
        </pc:sldMkLst>
        <pc:spChg chg="mod">
          <ac:chgData name="Ahmed Dawoud" userId="73aa6309-f6b2-46c2-95ff-1a358260314d" providerId="ADAL" clId="{1C108B99-8FD5-487B-8C86-A4FB76E4B11C}" dt="2025-04-22T12:03:00.200" v="2395" actId="120"/>
          <ac:spMkLst>
            <pc:docMk/>
            <pc:sldMk cId="3030191568" sldId="2147482129"/>
            <ac:spMk id="2" creationId="{00000000-0000-0000-0000-000000000000}"/>
          </ac:spMkLst>
        </pc:spChg>
      </pc:sldChg>
      <pc:sldChg chg="add del">
        <pc:chgData name="Ahmed Dawoud" userId="73aa6309-f6b2-46c2-95ff-1a358260314d" providerId="ADAL" clId="{1C108B99-8FD5-487B-8C86-A4FB76E4B11C}" dt="2025-04-22T11:46:41.708" v="2129" actId="47"/>
        <pc:sldMkLst>
          <pc:docMk/>
          <pc:sldMk cId="1621308455" sldId="2147482132"/>
        </pc:sldMkLst>
      </pc:sldChg>
      <pc:sldChg chg="del">
        <pc:chgData name="Ahmed Dawoud" userId="73aa6309-f6b2-46c2-95ff-1a358260314d" providerId="ADAL" clId="{1C108B99-8FD5-487B-8C86-A4FB76E4B11C}" dt="2025-04-22T11:47:19.451" v="2131" actId="47"/>
        <pc:sldMkLst>
          <pc:docMk/>
          <pc:sldMk cId="0" sldId="2147482133"/>
        </pc:sldMkLst>
      </pc:sldChg>
      <pc:sldChg chg="del modNotesTx">
        <pc:chgData name="Ahmed Dawoud" userId="73aa6309-f6b2-46c2-95ff-1a358260314d" providerId="ADAL" clId="{1C108B99-8FD5-487B-8C86-A4FB76E4B11C}" dt="2025-04-22T11:46:41.708" v="2129" actId="47"/>
        <pc:sldMkLst>
          <pc:docMk/>
          <pc:sldMk cId="2155168127" sldId="2147482138"/>
        </pc:sldMkLst>
      </pc:sldChg>
      <pc:sldChg chg="del">
        <pc:chgData name="Ahmed Dawoud" userId="73aa6309-f6b2-46c2-95ff-1a358260314d" providerId="ADAL" clId="{1C108B99-8FD5-487B-8C86-A4FB76E4B11C}" dt="2025-04-19T12:15:29.813" v="280" actId="47"/>
        <pc:sldMkLst>
          <pc:docMk/>
          <pc:sldMk cId="3410264110" sldId="2147482139"/>
        </pc:sldMkLst>
      </pc:sldChg>
      <pc:sldChg chg="del">
        <pc:chgData name="Ahmed Dawoud" userId="73aa6309-f6b2-46c2-95ff-1a358260314d" providerId="ADAL" clId="{1C108B99-8FD5-487B-8C86-A4FB76E4B11C}" dt="2025-04-19T13:17:56.819" v="389" actId="47"/>
        <pc:sldMkLst>
          <pc:docMk/>
          <pc:sldMk cId="4045936355" sldId="2147482140"/>
        </pc:sldMkLst>
      </pc:sldChg>
      <pc:sldChg chg="del">
        <pc:chgData name="Ahmed Dawoud" userId="73aa6309-f6b2-46c2-95ff-1a358260314d" providerId="ADAL" clId="{1C108B99-8FD5-487B-8C86-A4FB76E4B11C}" dt="2025-04-19T16:40:44.482" v="1418" actId="47"/>
        <pc:sldMkLst>
          <pc:docMk/>
          <pc:sldMk cId="1480729745" sldId="2147482141"/>
        </pc:sldMkLst>
      </pc:sldChg>
      <pc:sldChg chg="addSp delSp modSp mod ord">
        <pc:chgData name="Ahmed Dawoud" userId="73aa6309-f6b2-46c2-95ff-1a358260314d" providerId="ADAL" clId="{1C108B99-8FD5-487B-8C86-A4FB76E4B11C}" dt="2025-04-22T13:58:51.146" v="3139" actId="1038"/>
        <pc:sldMkLst>
          <pc:docMk/>
          <pc:sldMk cId="3350265636" sldId="2147482142"/>
        </pc:sldMkLst>
        <pc:spChg chg="mod">
          <ac:chgData name="Ahmed Dawoud" userId="73aa6309-f6b2-46c2-95ff-1a358260314d" providerId="ADAL" clId="{1C108B99-8FD5-487B-8C86-A4FB76E4B11C}" dt="2025-04-22T13:58:51.146" v="3139" actId="1038"/>
          <ac:spMkLst>
            <pc:docMk/>
            <pc:sldMk cId="3350265636" sldId="2147482142"/>
            <ac:spMk id="3" creationId="{F82C99D1-B1D0-4F9D-937C-6DE052927F04}"/>
          </ac:spMkLst>
        </pc:spChg>
        <pc:spChg chg="mod">
          <ac:chgData name="Ahmed Dawoud" userId="73aa6309-f6b2-46c2-95ff-1a358260314d" providerId="ADAL" clId="{1C108B99-8FD5-487B-8C86-A4FB76E4B11C}" dt="2025-04-22T13:58:51.146" v="3139" actId="1038"/>
          <ac:spMkLst>
            <pc:docMk/>
            <pc:sldMk cId="3350265636" sldId="2147482142"/>
            <ac:spMk id="10" creationId="{023D8AE5-E0E8-42F1-BA18-B5CBE4FFBE1F}"/>
          </ac:spMkLst>
        </pc:spChg>
        <pc:spChg chg="mod">
          <ac:chgData name="Ahmed Dawoud" userId="73aa6309-f6b2-46c2-95ff-1a358260314d" providerId="ADAL" clId="{1C108B99-8FD5-487B-8C86-A4FB76E4B11C}" dt="2025-04-22T13:58:51.146" v="3139" actId="1038"/>
          <ac:spMkLst>
            <pc:docMk/>
            <pc:sldMk cId="3350265636" sldId="2147482142"/>
            <ac:spMk id="11" creationId="{9DA76859-316C-4DFC-B97B-0F357AE17F00}"/>
          </ac:spMkLst>
        </pc:spChg>
        <pc:spChg chg="mod">
          <ac:chgData name="Ahmed Dawoud" userId="73aa6309-f6b2-46c2-95ff-1a358260314d" providerId="ADAL" clId="{1C108B99-8FD5-487B-8C86-A4FB76E4B11C}" dt="2025-04-22T13:58:51.146" v="3139" actId="1038"/>
          <ac:spMkLst>
            <pc:docMk/>
            <pc:sldMk cId="3350265636" sldId="2147482142"/>
            <ac:spMk id="13" creationId="{F92C74DC-D116-4145-9E7C-955E61CA267E}"/>
          </ac:spMkLst>
        </pc:spChg>
        <pc:spChg chg="mod">
          <ac:chgData name="Ahmed Dawoud" userId="73aa6309-f6b2-46c2-95ff-1a358260314d" providerId="ADAL" clId="{1C108B99-8FD5-487B-8C86-A4FB76E4B11C}" dt="2025-04-22T13:58:51.146" v="3139" actId="1038"/>
          <ac:spMkLst>
            <pc:docMk/>
            <pc:sldMk cId="3350265636" sldId="2147482142"/>
            <ac:spMk id="14" creationId="{1D4E9A99-FE03-45A1-90B2-EA84D8B310DF}"/>
          </ac:spMkLst>
        </pc:spChg>
        <pc:picChg chg="mod">
          <ac:chgData name="Ahmed Dawoud" userId="73aa6309-f6b2-46c2-95ff-1a358260314d" providerId="ADAL" clId="{1C108B99-8FD5-487B-8C86-A4FB76E4B11C}" dt="2025-04-22T13:58:51.146" v="3139" actId="1038"/>
          <ac:picMkLst>
            <pc:docMk/>
            <pc:sldMk cId="3350265636" sldId="2147482142"/>
            <ac:picMk id="5" creationId="{E31413F4-3BA1-459B-86DA-03C91072F1C1}"/>
          </ac:picMkLst>
        </pc:picChg>
      </pc:sldChg>
      <pc:sldChg chg="del">
        <pc:chgData name="Ahmed Dawoud" userId="73aa6309-f6b2-46c2-95ff-1a358260314d" providerId="ADAL" clId="{1C108B99-8FD5-487B-8C86-A4FB76E4B11C}" dt="2025-04-19T16:40:46.600" v="1419" actId="47"/>
        <pc:sldMkLst>
          <pc:docMk/>
          <pc:sldMk cId="3654785161" sldId="2147482143"/>
        </pc:sldMkLst>
      </pc:sldChg>
      <pc:sldChg chg="modSp mod">
        <pc:chgData name="Ahmed Dawoud" userId="73aa6309-f6b2-46c2-95ff-1a358260314d" providerId="ADAL" clId="{1C108B99-8FD5-487B-8C86-A4FB76E4B11C}" dt="2025-04-22T14:11:20.442" v="3254" actId="20577"/>
        <pc:sldMkLst>
          <pc:docMk/>
          <pc:sldMk cId="807586267" sldId="2147482146"/>
        </pc:sldMkLst>
        <pc:spChg chg="mod">
          <ac:chgData name="Ahmed Dawoud" userId="73aa6309-f6b2-46c2-95ff-1a358260314d" providerId="ADAL" clId="{1C108B99-8FD5-487B-8C86-A4FB76E4B11C}" dt="2025-04-22T14:11:20.442" v="3254" actId="20577"/>
          <ac:spMkLst>
            <pc:docMk/>
            <pc:sldMk cId="807586267" sldId="2147482146"/>
            <ac:spMk id="3" creationId="{BDA72A06-CAAA-4536-9A82-8E04A1DA38E6}"/>
          </ac:spMkLst>
        </pc:spChg>
        <pc:spChg chg="mod">
          <ac:chgData name="Ahmed Dawoud" userId="73aa6309-f6b2-46c2-95ff-1a358260314d" providerId="ADAL" clId="{1C108B99-8FD5-487B-8C86-A4FB76E4B11C}" dt="2025-04-19T16:59:57.185" v="1442" actId="1076"/>
          <ac:spMkLst>
            <pc:docMk/>
            <pc:sldMk cId="807586267" sldId="2147482146"/>
            <ac:spMk id="4" creationId="{638ECC38-7068-5CC4-286C-0B141D4A09D2}"/>
          </ac:spMkLst>
        </pc:spChg>
        <pc:spChg chg="mod">
          <ac:chgData name="Ahmed Dawoud" userId="73aa6309-f6b2-46c2-95ff-1a358260314d" providerId="ADAL" clId="{1C108B99-8FD5-487B-8C86-A4FB76E4B11C}" dt="2025-04-19T17:00:00.659" v="1443" actId="1076"/>
          <ac:spMkLst>
            <pc:docMk/>
            <pc:sldMk cId="807586267" sldId="2147482146"/>
            <ac:spMk id="5" creationId="{0738D826-FEAB-1196-5794-00B187CF9731}"/>
          </ac:spMkLst>
        </pc:spChg>
        <pc:spChg chg="mod">
          <ac:chgData name="Ahmed Dawoud" userId="73aa6309-f6b2-46c2-95ff-1a358260314d" providerId="ADAL" clId="{1C108B99-8FD5-487B-8C86-A4FB76E4B11C}" dt="2025-04-19T17:00:12.763" v="1444" actId="1076"/>
          <ac:spMkLst>
            <pc:docMk/>
            <pc:sldMk cId="807586267" sldId="2147482146"/>
            <ac:spMk id="6" creationId="{2D1BD44C-4D95-D555-2CA2-9B31B8C2FC17}"/>
          </ac:spMkLst>
        </pc:spChg>
      </pc:sldChg>
      <pc:sldChg chg="del">
        <pc:chgData name="Ahmed Dawoud" userId="73aa6309-f6b2-46c2-95ff-1a358260314d" providerId="ADAL" clId="{1C108B99-8FD5-487B-8C86-A4FB76E4B11C}" dt="2025-04-19T13:22:28.094" v="391" actId="47"/>
        <pc:sldMkLst>
          <pc:docMk/>
          <pc:sldMk cId="3967991005" sldId="2147482149"/>
        </pc:sldMkLst>
      </pc:sldChg>
      <pc:sldChg chg="del">
        <pc:chgData name="Ahmed Dawoud" userId="73aa6309-f6b2-46c2-95ff-1a358260314d" providerId="ADAL" clId="{1C108B99-8FD5-487B-8C86-A4FB76E4B11C}" dt="2025-04-19T13:17:58.697" v="390" actId="47"/>
        <pc:sldMkLst>
          <pc:docMk/>
          <pc:sldMk cId="4156318905" sldId="2147482150"/>
        </pc:sldMkLst>
      </pc:sldChg>
      <pc:sldChg chg="modNotesTx">
        <pc:chgData name="Ahmed Dawoud" userId="73aa6309-f6b2-46c2-95ff-1a358260314d" providerId="ADAL" clId="{1C108B99-8FD5-487B-8C86-A4FB76E4B11C}" dt="2025-04-22T14:07:41.590" v="3212" actId="20577"/>
        <pc:sldMkLst>
          <pc:docMk/>
          <pc:sldMk cId="412953422" sldId="2147482151"/>
        </pc:sldMkLst>
      </pc:sldChg>
      <pc:sldChg chg="modSp new del mod">
        <pc:chgData name="Ahmed Dawoud" userId="73aa6309-f6b2-46c2-95ff-1a358260314d" providerId="ADAL" clId="{1C108B99-8FD5-487B-8C86-A4FB76E4B11C}" dt="2025-04-19T12:18:32.874" v="312" actId="47"/>
        <pc:sldMkLst>
          <pc:docMk/>
          <pc:sldMk cId="1985816616" sldId="2147482153"/>
        </pc:sldMkLst>
      </pc:sldChg>
      <pc:sldChg chg="addSp delSp modSp new mod modNotesTx">
        <pc:chgData name="Ahmed Dawoud" userId="73aa6309-f6b2-46c2-95ff-1a358260314d" providerId="ADAL" clId="{1C108B99-8FD5-487B-8C86-A4FB76E4B11C}" dt="2025-04-22T13:56:21.531" v="3098" actId="113"/>
        <pc:sldMkLst>
          <pc:docMk/>
          <pc:sldMk cId="4271077808" sldId="2147482154"/>
        </pc:sldMkLst>
        <pc:spChg chg="mod">
          <ac:chgData name="Ahmed Dawoud" userId="73aa6309-f6b2-46c2-95ff-1a358260314d" providerId="ADAL" clId="{1C108B99-8FD5-487B-8C86-A4FB76E4B11C}" dt="2025-04-19T11:23:33.786" v="203" actId="313"/>
          <ac:spMkLst>
            <pc:docMk/>
            <pc:sldMk cId="4271077808" sldId="2147482154"/>
            <ac:spMk id="2" creationId="{F13FA6C7-124E-72D3-7716-495182B7E638}"/>
          </ac:spMkLst>
        </pc:spChg>
        <pc:spChg chg="del mod">
          <ac:chgData name="Ahmed Dawoud" userId="73aa6309-f6b2-46c2-95ff-1a358260314d" providerId="ADAL" clId="{1C108B99-8FD5-487B-8C86-A4FB76E4B11C}" dt="2025-04-22T13:00:27.896" v="2649" actId="478"/>
          <ac:spMkLst>
            <pc:docMk/>
            <pc:sldMk cId="4271077808" sldId="2147482154"/>
            <ac:spMk id="3" creationId="{550EA012-6FD0-35D1-7C08-0BEF0A3A6ED5}"/>
          </ac:spMkLst>
        </pc:spChg>
        <pc:spChg chg="add mod">
          <ac:chgData name="Ahmed Dawoud" userId="73aa6309-f6b2-46c2-95ff-1a358260314d" providerId="ADAL" clId="{1C108B99-8FD5-487B-8C86-A4FB76E4B11C}" dt="2025-04-22T13:56:21.531" v="3098" actId="113"/>
          <ac:spMkLst>
            <pc:docMk/>
            <pc:sldMk cId="4271077808" sldId="2147482154"/>
            <ac:spMk id="8" creationId="{F1C10F0F-E4C1-B8CD-9E37-5C2AAD68F2C0}"/>
          </ac:spMkLst>
        </pc:spChg>
        <pc:spChg chg="add del mod">
          <ac:chgData name="Ahmed Dawoud" userId="73aa6309-f6b2-46c2-95ff-1a358260314d" providerId="ADAL" clId="{1C108B99-8FD5-487B-8C86-A4FB76E4B11C}" dt="2025-04-22T13:56:18.195" v="3097" actId="478"/>
          <ac:spMkLst>
            <pc:docMk/>
            <pc:sldMk cId="4271077808" sldId="2147482154"/>
            <ac:spMk id="10" creationId="{1A2087C2-0755-A03B-8F62-0E3FDD5A0FEE}"/>
          </ac:spMkLst>
        </pc:spChg>
        <pc:picChg chg="add mod">
          <ac:chgData name="Ahmed Dawoud" userId="73aa6309-f6b2-46c2-95ff-1a358260314d" providerId="ADAL" clId="{1C108B99-8FD5-487B-8C86-A4FB76E4B11C}" dt="2025-04-22T13:00:46.192" v="2653" actId="1076"/>
          <ac:picMkLst>
            <pc:docMk/>
            <pc:sldMk cId="4271077808" sldId="2147482154"/>
            <ac:picMk id="7" creationId="{23E325BF-FB80-C908-EB1A-D6FDE41A3201}"/>
          </ac:picMkLst>
        </pc:picChg>
      </pc:sldChg>
      <pc:sldChg chg="addSp delSp modSp add mod modNotesTx">
        <pc:chgData name="Ahmed Dawoud" userId="73aa6309-f6b2-46c2-95ff-1a358260314d" providerId="ADAL" clId="{1C108B99-8FD5-487B-8C86-A4FB76E4B11C}" dt="2025-04-22T13:19:08.233" v="2836" actId="20577"/>
        <pc:sldMkLst>
          <pc:docMk/>
          <pc:sldMk cId="3616269294" sldId="2147482155"/>
        </pc:sldMkLst>
        <pc:spChg chg="mod">
          <ac:chgData name="Ahmed Dawoud" userId="73aa6309-f6b2-46c2-95ff-1a358260314d" providerId="ADAL" clId="{1C108B99-8FD5-487B-8C86-A4FB76E4B11C}" dt="2025-04-19T11:23:38.161" v="204"/>
          <ac:spMkLst>
            <pc:docMk/>
            <pc:sldMk cId="3616269294" sldId="2147482155"/>
            <ac:spMk id="2" creationId="{2FEFA80F-9AED-A6E0-8FCD-A146B137BD3D}"/>
          </ac:spMkLst>
        </pc:spChg>
        <pc:spChg chg="mod">
          <ac:chgData name="Ahmed Dawoud" userId="73aa6309-f6b2-46c2-95ff-1a358260314d" providerId="ADAL" clId="{1C108B99-8FD5-487B-8C86-A4FB76E4B11C}" dt="2025-04-22T13:19:08.233" v="2836" actId="20577"/>
          <ac:spMkLst>
            <pc:docMk/>
            <pc:sldMk cId="3616269294" sldId="2147482155"/>
            <ac:spMk id="3" creationId="{B9C22C5C-E50C-6E8C-7284-25E7C7C5FDBE}"/>
          </ac:spMkLst>
        </pc:spChg>
        <pc:spChg chg="add del">
          <ac:chgData name="Ahmed Dawoud" userId="73aa6309-f6b2-46c2-95ff-1a358260314d" providerId="ADAL" clId="{1C108B99-8FD5-487B-8C86-A4FB76E4B11C}" dt="2025-04-22T12:08:03.568" v="2477" actId="478"/>
          <ac:spMkLst>
            <pc:docMk/>
            <pc:sldMk cId="3616269294" sldId="2147482155"/>
            <ac:spMk id="5" creationId="{76EABF9F-1A72-B6F7-99B8-48D30A827129}"/>
          </ac:spMkLst>
        </pc:spChg>
        <pc:picChg chg="add mod">
          <ac:chgData name="Ahmed Dawoud" userId="73aa6309-f6b2-46c2-95ff-1a358260314d" providerId="ADAL" clId="{1C108B99-8FD5-487B-8C86-A4FB76E4B11C}" dt="2025-04-19T15:10:44.643" v="776" actId="1036"/>
          <ac:picMkLst>
            <pc:docMk/>
            <pc:sldMk cId="3616269294" sldId="2147482155"/>
            <ac:picMk id="4" creationId="{9E66B240-D65E-5D03-04C4-401538F18F7D}"/>
          </ac:picMkLst>
        </pc:picChg>
      </pc:sldChg>
      <pc:sldChg chg="modSp add mod modNotesTx">
        <pc:chgData name="Ahmed Dawoud" userId="73aa6309-f6b2-46c2-95ff-1a358260314d" providerId="ADAL" clId="{1C108B99-8FD5-487B-8C86-A4FB76E4B11C}" dt="2025-04-22T13:21:34.020" v="2991" actId="20577"/>
        <pc:sldMkLst>
          <pc:docMk/>
          <pc:sldMk cId="2729623486" sldId="2147482156"/>
        </pc:sldMkLst>
        <pc:spChg chg="mod">
          <ac:chgData name="Ahmed Dawoud" userId="73aa6309-f6b2-46c2-95ff-1a358260314d" providerId="ADAL" clId="{1C108B99-8FD5-487B-8C86-A4FB76E4B11C}" dt="2025-04-19T12:18:19.196" v="308"/>
          <ac:spMkLst>
            <pc:docMk/>
            <pc:sldMk cId="2729623486" sldId="2147482156"/>
            <ac:spMk id="2" creationId="{C83266DC-EE9C-687F-BC6C-66FF310C36DB}"/>
          </ac:spMkLst>
        </pc:spChg>
        <pc:spChg chg="mod">
          <ac:chgData name="Ahmed Dawoud" userId="73aa6309-f6b2-46c2-95ff-1a358260314d" providerId="ADAL" clId="{1C108B99-8FD5-487B-8C86-A4FB76E4B11C}" dt="2025-04-22T13:21:34.020" v="2991" actId="20577"/>
          <ac:spMkLst>
            <pc:docMk/>
            <pc:sldMk cId="2729623486" sldId="2147482156"/>
            <ac:spMk id="3" creationId="{B8093F3C-86DC-5702-D0AC-AF1D3ED5A9DC}"/>
          </ac:spMkLst>
        </pc:spChg>
      </pc:sldChg>
      <pc:sldChg chg="addSp delSp modSp add mod ord modNotesTx">
        <pc:chgData name="Ahmed Dawoud" userId="73aa6309-f6b2-46c2-95ff-1a358260314d" providerId="ADAL" clId="{1C108B99-8FD5-487B-8C86-A4FB76E4B11C}" dt="2025-04-22T13:16:12.286" v="2792" actId="20577"/>
        <pc:sldMkLst>
          <pc:docMk/>
          <pc:sldMk cId="572629586" sldId="2147482157"/>
        </pc:sldMkLst>
        <pc:spChg chg="mod">
          <ac:chgData name="Ahmed Dawoud" userId="73aa6309-f6b2-46c2-95ff-1a358260314d" providerId="ADAL" clId="{1C108B99-8FD5-487B-8C86-A4FB76E4B11C}" dt="2025-04-19T11:23:40.377" v="205"/>
          <ac:spMkLst>
            <pc:docMk/>
            <pc:sldMk cId="572629586" sldId="2147482157"/>
            <ac:spMk id="2" creationId="{B149B381-CEBA-43C9-A78D-8473039522C4}"/>
          </ac:spMkLst>
        </pc:spChg>
        <pc:spChg chg="mod">
          <ac:chgData name="Ahmed Dawoud" userId="73aa6309-f6b2-46c2-95ff-1a358260314d" providerId="ADAL" clId="{1C108B99-8FD5-487B-8C86-A4FB76E4B11C}" dt="2025-04-22T13:16:12.286" v="2792" actId="20577"/>
          <ac:spMkLst>
            <pc:docMk/>
            <pc:sldMk cId="572629586" sldId="2147482157"/>
            <ac:spMk id="3" creationId="{C4A87743-FEA6-CD1C-1F1F-C47C74918F03}"/>
          </ac:spMkLst>
        </pc:spChg>
        <pc:picChg chg="mod">
          <ac:chgData name="Ahmed Dawoud" userId="73aa6309-f6b2-46c2-95ff-1a358260314d" providerId="ADAL" clId="{1C108B99-8FD5-487B-8C86-A4FB76E4B11C}" dt="2025-04-19T14:53:39.385" v="469" actId="1076"/>
          <ac:picMkLst>
            <pc:docMk/>
            <pc:sldMk cId="572629586" sldId="2147482157"/>
            <ac:picMk id="7" creationId="{3D12A9BE-E4D2-B9DF-82D9-9127343F3A5A}"/>
          </ac:picMkLst>
        </pc:picChg>
      </pc:sldChg>
      <pc:sldChg chg="modSp add mod">
        <pc:chgData name="Ahmed Dawoud" userId="73aa6309-f6b2-46c2-95ff-1a358260314d" providerId="ADAL" clId="{1C108B99-8FD5-487B-8C86-A4FB76E4B11C}" dt="2025-04-22T13:53:12.595" v="3077" actId="27636"/>
        <pc:sldMkLst>
          <pc:docMk/>
          <pc:sldMk cId="3690469348" sldId="2147482158"/>
        </pc:sldMkLst>
        <pc:spChg chg="mod">
          <ac:chgData name="Ahmed Dawoud" userId="73aa6309-f6b2-46c2-95ff-1a358260314d" providerId="ADAL" clId="{1C108B99-8FD5-487B-8C86-A4FB76E4B11C}" dt="2025-04-19T12:18:22.386" v="309"/>
          <ac:spMkLst>
            <pc:docMk/>
            <pc:sldMk cId="3690469348" sldId="2147482158"/>
            <ac:spMk id="2" creationId="{04F57B0A-30FE-B58C-6592-1D15C4C3FD11}"/>
          </ac:spMkLst>
        </pc:spChg>
        <pc:spChg chg="mod">
          <ac:chgData name="Ahmed Dawoud" userId="73aa6309-f6b2-46c2-95ff-1a358260314d" providerId="ADAL" clId="{1C108B99-8FD5-487B-8C86-A4FB76E4B11C}" dt="2025-04-22T13:53:12.595" v="3077" actId="27636"/>
          <ac:spMkLst>
            <pc:docMk/>
            <pc:sldMk cId="3690469348" sldId="2147482158"/>
            <ac:spMk id="3" creationId="{EC67C815-CBD6-2F6C-D1F6-111AF7484283}"/>
          </ac:spMkLst>
        </pc:spChg>
      </pc:sldChg>
      <pc:sldChg chg="addSp modSp new del mod modNotesTx">
        <pc:chgData name="Ahmed Dawoud" userId="73aa6309-f6b2-46c2-95ff-1a358260314d" providerId="ADAL" clId="{1C108B99-8FD5-487B-8C86-A4FB76E4B11C}" dt="2025-04-22T13:53:20.534" v="3078" actId="47"/>
        <pc:sldMkLst>
          <pc:docMk/>
          <pc:sldMk cId="707982769" sldId="2147482159"/>
        </pc:sldMkLst>
        <pc:spChg chg="mod">
          <ac:chgData name="Ahmed Dawoud" userId="73aa6309-f6b2-46c2-95ff-1a358260314d" providerId="ADAL" clId="{1C108B99-8FD5-487B-8C86-A4FB76E4B11C}" dt="2025-04-22T13:51:28.029" v="3046"/>
          <ac:spMkLst>
            <pc:docMk/>
            <pc:sldMk cId="707982769" sldId="2147482159"/>
            <ac:spMk id="2" creationId="{AE35A282-CBC1-A56E-63B6-65C475DFCEDB}"/>
          </ac:spMkLst>
        </pc:spChg>
      </pc:sldChg>
      <pc:sldChg chg="new del">
        <pc:chgData name="Ahmed Dawoud" userId="73aa6309-f6b2-46c2-95ff-1a358260314d" providerId="ADAL" clId="{1C108B99-8FD5-487B-8C86-A4FB76E4B11C}" dt="2025-04-19T12:24:33.653" v="336" actId="680"/>
        <pc:sldMkLst>
          <pc:docMk/>
          <pc:sldMk cId="3119796080" sldId="2147482159"/>
        </pc:sldMkLst>
      </pc:sldChg>
      <pc:sldChg chg="addSp modSp new mod ord modNotesTx">
        <pc:chgData name="Ahmed Dawoud" userId="73aa6309-f6b2-46c2-95ff-1a358260314d" providerId="ADAL" clId="{1C108B99-8FD5-487B-8C86-A4FB76E4B11C}" dt="2025-04-22T14:06:50.534" v="3210" actId="20577"/>
        <pc:sldMkLst>
          <pc:docMk/>
          <pc:sldMk cId="3513316795" sldId="2147482160"/>
        </pc:sldMkLst>
        <pc:spChg chg="mod">
          <ac:chgData name="Ahmed Dawoud" userId="73aa6309-f6b2-46c2-95ff-1a358260314d" providerId="ADAL" clId="{1C108B99-8FD5-487B-8C86-A4FB76E4B11C}" dt="2025-04-19T12:37:13.592" v="377" actId="20577"/>
          <ac:spMkLst>
            <pc:docMk/>
            <pc:sldMk cId="3513316795" sldId="2147482160"/>
            <ac:spMk id="2" creationId="{8256C802-3BA5-22BF-DFC3-0E0CCDCC6981}"/>
          </ac:spMkLst>
        </pc:spChg>
        <pc:spChg chg="add mod">
          <ac:chgData name="Ahmed Dawoud" userId="73aa6309-f6b2-46c2-95ff-1a358260314d" providerId="ADAL" clId="{1C108B99-8FD5-487B-8C86-A4FB76E4B11C}" dt="2025-04-22T13:57:08.929" v="3106" actId="20577"/>
          <ac:spMkLst>
            <pc:docMk/>
            <pc:sldMk cId="3513316795" sldId="2147482160"/>
            <ac:spMk id="5" creationId="{110B549A-FAE3-E08D-89B4-9559E9E352C5}"/>
          </ac:spMkLst>
        </pc:spChg>
        <pc:spChg chg="add mod">
          <ac:chgData name="Ahmed Dawoud" userId="73aa6309-f6b2-46c2-95ff-1a358260314d" providerId="ADAL" clId="{1C108B99-8FD5-487B-8C86-A4FB76E4B11C}" dt="2025-04-22T13:56:03.593" v="3096" actId="113"/>
          <ac:spMkLst>
            <pc:docMk/>
            <pc:sldMk cId="3513316795" sldId="2147482160"/>
            <ac:spMk id="6" creationId="{67AC4BCA-6975-8A3F-B87A-A23132237B52}"/>
          </ac:spMkLst>
        </pc:spChg>
        <pc:picChg chg="add mod">
          <ac:chgData name="Ahmed Dawoud" userId="73aa6309-f6b2-46c2-95ff-1a358260314d" providerId="ADAL" clId="{1C108B99-8FD5-487B-8C86-A4FB76E4B11C}" dt="2025-04-19T12:33:01.929" v="369" actId="14100"/>
          <ac:picMkLst>
            <pc:docMk/>
            <pc:sldMk cId="3513316795" sldId="2147482160"/>
            <ac:picMk id="4" creationId="{21AEAC88-DC13-8965-FADF-D4DACCF40945}"/>
          </ac:picMkLst>
        </pc:picChg>
      </pc:sldChg>
      <pc:sldChg chg="addSp modSp new del mod">
        <pc:chgData name="Ahmed Dawoud" userId="73aa6309-f6b2-46c2-95ff-1a358260314d" providerId="ADAL" clId="{1C108B99-8FD5-487B-8C86-A4FB76E4B11C}" dt="2025-04-21T17:38:48.277" v="1522" actId="47"/>
        <pc:sldMkLst>
          <pc:docMk/>
          <pc:sldMk cId="179094046" sldId="2147482161"/>
        </pc:sldMkLst>
      </pc:sldChg>
      <pc:sldChg chg="addSp delSp modSp new mod">
        <pc:chgData name="Ahmed Dawoud" userId="73aa6309-f6b2-46c2-95ff-1a358260314d" providerId="ADAL" clId="{1C108B99-8FD5-487B-8C86-A4FB76E4B11C}" dt="2025-04-21T18:03:49.734" v="2079" actId="20577"/>
        <pc:sldMkLst>
          <pc:docMk/>
          <pc:sldMk cId="326458648" sldId="2147482161"/>
        </pc:sldMkLst>
        <pc:spChg chg="mod">
          <ac:chgData name="Ahmed Dawoud" userId="73aa6309-f6b2-46c2-95ff-1a358260314d" providerId="ADAL" clId="{1C108B99-8FD5-487B-8C86-A4FB76E4B11C}" dt="2025-04-21T17:39:02.346" v="1538" actId="313"/>
          <ac:spMkLst>
            <pc:docMk/>
            <pc:sldMk cId="326458648" sldId="2147482161"/>
            <ac:spMk id="2" creationId="{BCD2BF00-711B-16C4-A479-545C22AC604C}"/>
          </ac:spMkLst>
        </pc:spChg>
        <pc:spChg chg="add del mod">
          <ac:chgData name="Ahmed Dawoud" userId="73aa6309-f6b2-46c2-95ff-1a358260314d" providerId="ADAL" clId="{1C108B99-8FD5-487B-8C86-A4FB76E4B11C}" dt="2025-04-21T18:03:49.734" v="2079" actId="20577"/>
          <ac:spMkLst>
            <pc:docMk/>
            <pc:sldMk cId="326458648" sldId="2147482161"/>
            <ac:spMk id="5" creationId="{6839C350-A092-B231-618B-E598D73B5F0F}"/>
          </ac:spMkLst>
        </pc:spChg>
      </pc:sldChg>
      <pc:sldChg chg="modSp new mod ord">
        <pc:chgData name="Ahmed Dawoud" userId="73aa6309-f6b2-46c2-95ff-1a358260314d" providerId="ADAL" clId="{1C108B99-8FD5-487B-8C86-A4FB76E4B11C}" dt="2025-04-21T18:18:52.530" v="2126"/>
        <pc:sldMkLst>
          <pc:docMk/>
          <pc:sldMk cId="263661854" sldId="2147482162"/>
        </pc:sldMkLst>
        <pc:spChg chg="mod">
          <ac:chgData name="Ahmed Dawoud" userId="73aa6309-f6b2-46c2-95ff-1a358260314d" providerId="ADAL" clId="{1C108B99-8FD5-487B-8C86-A4FB76E4B11C}" dt="2025-04-21T18:04:40.790" v="2092" actId="20577"/>
          <ac:spMkLst>
            <pc:docMk/>
            <pc:sldMk cId="263661854" sldId="2147482162"/>
            <ac:spMk id="2" creationId="{B04E9B35-A732-7E10-1003-E6BB8724CDDD}"/>
          </ac:spMkLst>
        </pc:spChg>
      </pc:sldChg>
      <pc:sldChg chg="addSp delSp modSp new mod modNotesTx">
        <pc:chgData name="Ahmed Dawoud" userId="73aa6309-f6b2-46c2-95ff-1a358260314d" providerId="ADAL" clId="{1C108B99-8FD5-487B-8C86-A4FB76E4B11C}" dt="2025-04-22T12:02:36.227" v="2393"/>
        <pc:sldMkLst>
          <pc:docMk/>
          <pc:sldMk cId="1037871783" sldId="2147482163"/>
        </pc:sldMkLst>
        <pc:spChg chg="mod">
          <ac:chgData name="Ahmed Dawoud" userId="73aa6309-f6b2-46c2-95ff-1a358260314d" providerId="ADAL" clId="{1C108B99-8FD5-487B-8C86-A4FB76E4B11C}" dt="2025-04-21T18:18:06.439" v="2123"/>
          <ac:spMkLst>
            <pc:docMk/>
            <pc:sldMk cId="1037871783" sldId="2147482163"/>
            <ac:spMk id="2" creationId="{5019DA10-664D-60B1-49BF-5A0A354F8073}"/>
          </ac:spMkLst>
        </pc:spChg>
        <pc:picChg chg="add mod">
          <ac:chgData name="Ahmed Dawoud" userId="73aa6309-f6b2-46c2-95ff-1a358260314d" providerId="ADAL" clId="{1C108B99-8FD5-487B-8C86-A4FB76E4B11C}" dt="2025-04-21T18:18:19.363" v="2124" actId="14100"/>
          <ac:picMkLst>
            <pc:docMk/>
            <pc:sldMk cId="1037871783" sldId="2147482163"/>
            <ac:picMk id="5" creationId="{3015CE0B-55E1-6E09-7006-9B2EFA93295F}"/>
          </ac:picMkLst>
        </pc:picChg>
      </pc:sldChg>
      <pc:sldChg chg="add">
        <pc:chgData name="Ahmed Dawoud" userId="73aa6309-f6b2-46c2-95ff-1a358260314d" providerId="ADAL" clId="{1C108B99-8FD5-487B-8C86-A4FB76E4B11C}" dt="2025-04-22T11:46:32.289" v="2128"/>
        <pc:sldMkLst>
          <pc:docMk/>
          <pc:sldMk cId="174280176" sldId="2147482164"/>
        </pc:sldMkLst>
      </pc:sldChg>
      <pc:sldChg chg="add">
        <pc:chgData name="Ahmed Dawoud" userId="73aa6309-f6b2-46c2-95ff-1a358260314d" providerId="ADAL" clId="{1C108B99-8FD5-487B-8C86-A4FB76E4B11C}" dt="2025-04-22T11:46:32.289" v="2128"/>
        <pc:sldMkLst>
          <pc:docMk/>
          <pc:sldMk cId="3551482216" sldId="2147482165"/>
        </pc:sldMkLst>
      </pc:sldChg>
      <pc:sldChg chg="add">
        <pc:chgData name="Ahmed Dawoud" userId="73aa6309-f6b2-46c2-95ff-1a358260314d" providerId="ADAL" clId="{1C108B99-8FD5-487B-8C86-A4FB76E4B11C}" dt="2025-04-22T11:46:32.289" v="2128"/>
        <pc:sldMkLst>
          <pc:docMk/>
          <pc:sldMk cId="3632739861" sldId="2147482166"/>
        </pc:sldMkLst>
      </pc:sldChg>
      <pc:sldChg chg="add">
        <pc:chgData name="Ahmed Dawoud" userId="73aa6309-f6b2-46c2-95ff-1a358260314d" providerId="ADAL" clId="{1C108B99-8FD5-487B-8C86-A4FB76E4B11C}" dt="2025-04-22T11:47:17.123" v="2130"/>
        <pc:sldMkLst>
          <pc:docMk/>
          <pc:sldMk cId="0" sldId="21474821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8E555-8C0D-4320-90EF-BB7CF886CFC2}" type="datetimeFigureOut">
              <a:rPr lang="en-GB" smtClean="0"/>
              <a:t>23/04/2025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73B9F-8A68-4D68-A157-81856842FEE1}" type="slidenum">
              <a:rPr lang="en-GB" smtClean="0"/>
              <a:t>‹#›</a:t>
            </a:fld>
            <a:endParaRPr lang="en-GB"/>
          </a:p>
        </p:txBody>
      </p:sp>
    </p:spTree>
    <p:extLst>
      <p:ext uri="{BB962C8B-B14F-4D97-AF65-F5344CB8AC3E}">
        <p14:creationId xmlns:p14="http://schemas.microsoft.com/office/powerpoint/2010/main" val="70100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I will cover  the </a:t>
            </a:r>
            <a:r>
              <a:rPr lang="en-US" dirty="0"/>
              <a:t>Importance of Natural Language Processing (NLP) in driving AI forward.</a:t>
            </a:r>
          </a:p>
          <a:p>
            <a:pPr>
              <a:buNone/>
            </a:pPr>
            <a:r>
              <a:rPr lang="en-US" b="1" dirty="0"/>
              <a:t>And </a:t>
            </a:r>
            <a:r>
              <a:rPr lang="en-US" dirty="0"/>
              <a:t>Key challenges in understanding and processing human language.</a:t>
            </a:r>
          </a:p>
          <a:p>
            <a:pPr>
              <a:buNone/>
            </a:pPr>
            <a:endParaRPr lang="en-US" dirty="0"/>
          </a:p>
          <a:p>
            <a:pPr>
              <a:buFont typeface="Arial" panose="020B0604020202020204" pitchFamily="34" charset="0"/>
              <a:buChar char="•"/>
            </a:pPr>
            <a:r>
              <a:rPr lang="en-US" dirty="0"/>
              <a:t>Next, I will provide an Introduction about the Transformer architecture.</a:t>
            </a:r>
          </a:p>
          <a:p>
            <a:pPr>
              <a:buNone/>
            </a:pPr>
            <a:r>
              <a:rPr lang="en-US" b="1" dirty="0"/>
              <a:t>Next, we will highlight methods of Transfer Learning</a:t>
            </a:r>
            <a:endParaRPr lang="en-US" dirty="0"/>
          </a:p>
          <a:p>
            <a:pPr>
              <a:buNone/>
            </a:pPr>
            <a:r>
              <a:rPr lang="en-US" b="1" dirty="0"/>
              <a:t>Finally, we will go through some of the commonly used AI Frameworks for developers in the biology domain</a:t>
            </a:r>
            <a:endParaRPr lang="en-US" dirty="0"/>
          </a:p>
          <a:p>
            <a:endParaRPr lang="en-GB" dirty="0"/>
          </a:p>
        </p:txBody>
      </p:sp>
      <p:sp>
        <p:nvSpPr>
          <p:cNvPr id="4" name="Slide Number Placeholder 3"/>
          <p:cNvSpPr>
            <a:spLocks noGrp="1"/>
          </p:cNvSpPr>
          <p:nvPr>
            <p:ph type="sldNum" sz="quarter" idx="5"/>
          </p:nvPr>
        </p:nvSpPr>
        <p:spPr/>
        <p:txBody>
          <a:bodyPr/>
          <a:lstStyle/>
          <a:p>
            <a:fld id="{3E273B9F-8A68-4D68-A157-81856842FEE1}" type="slidenum">
              <a:rPr lang="en-GB" smtClean="0"/>
              <a:t>2</a:t>
            </a:fld>
            <a:endParaRPr lang="en-GB"/>
          </a:p>
        </p:txBody>
      </p:sp>
    </p:spTree>
    <p:extLst>
      <p:ext uri="{BB962C8B-B14F-4D97-AF65-F5344CB8AC3E}">
        <p14:creationId xmlns:p14="http://schemas.microsoft.com/office/powerpoint/2010/main" val="3983829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Each word turns into a set of numbers (vectors).</a:t>
            </a:r>
          </a:p>
          <a:p>
            <a:pPr>
              <a:buNone/>
            </a:pPr>
            <a:r>
              <a:rPr lang="en-US" dirty="0"/>
              <a:t>It compares itself to all other words.</a:t>
            </a:r>
          </a:p>
          <a:p>
            <a:pPr>
              <a:buNone/>
            </a:pPr>
            <a:r>
              <a:rPr lang="en-US" dirty="0"/>
              <a:t>It gives </a:t>
            </a:r>
            <a:r>
              <a:rPr lang="en-US" b="1" dirty="0"/>
              <a:t>more weight</a:t>
            </a:r>
            <a:r>
              <a:rPr lang="en-US" dirty="0"/>
              <a:t> to important words and </a:t>
            </a:r>
            <a:r>
              <a:rPr lang="en-US" b="1" dirty="0"/>
              <a:t>less weight</a:t>
            </a:r>
            <a:r>
              <a:rPr lang="en-US" dirty="0"/>
              <a:t> to others.</a:t>
            </a:r>
          </a:p>
          <a:p>
            <a:r>
              <a:rPr lang="en-US" dirty="0"/>
              <a:t>Then it combines the information into a new, smarter version of the word.</a:t>
            </a:r>
          </a:p>
          <a:p>
            <a:endParaRPr lang="en-GB" dirty="0"/>
          </a:p>
          <a:p>
            <a:r>
              <a:rPr lang="en-GB" dirty="0"/>
              <a:t>Simply, you process all words in one go with less consumption for memory.</a:t>
            </a:r>
          </a:p>
          <a:p>
            <a:endParaRPr lang="en-GB" dirty="0"/>
          </a:p>
          <a:p>
            <a:pPr>
              <a:buNone/>
            </a:pPr>
            <a:r>
              <a:rPr lang="en-US" dirty="0"/>
              <a:t>Ah, this image beautifully illustrates the connections within a classic self-attention mechanism! Let's break it down step by step.</a:t>
            </a:r>
          </a:p>
          <a:p>
            <a:pPr>
              <a:buNone/>
            </a:pPr>
            <a:r>
              <a:rPr lang="en-US" dirty="0"/>
              <a:t>Imagine you have a sequence of input tokens, perhaps words in a sentence. The bottom layer, labeled "embedding" and containing blocks with the number '0', represents the initial embeddings of these tokens. Each block corresponds to a token, and the vectors (h_1, h_2, \</a:t>
            </a:r>
            <a:r>
              <a:rPr lang="en-US" dirty="0" err="1"/>
              <a:t>ldots</a:t>
            </a:r>
            <a:r>
              <a:rPr lang="en-US" dirty="0"/>
              <a:t>, </a:t>
            </a:r>
            <a:r>
              <a:rPr lang="en-US" dirty="0" err="1"/>
              <a:t>h_T</a:t>
            </a:r>
            <a:r>
              <a:rPr lang="en-US" dirty="0"/>
              <a:t>) visually hint at the vector representations of these embeddings.</a:t>
            </a:r>
          </a:p>
          <a:p>
            <a:pPr>
              <a:buNone/>
            </a:pPr>
            <a:r>
              <a:rPr lang="en-US" dirty="0"/>
              <a:t>Now, the magic of self-attention happens when each token gets to "attend" to all other tokens (including itself) in the sequence to figure out which parts are most relevant for understanding its own meaning in the current context.</a:t>
            </a:r>
          </a:p>
          <a:p>
            <a:pPr>
              <a:buNone/>
            </a:pPr>
            <a:r>
              <a:rPr lang="en-US" dirty="0"/>
              <a:t>The middle layer, also labeled "attention" and containing blocks with the number '1', represents an intermediate stage. Notice how each block in this middle layer receives connections (the thin black lines) from </a:t>
            </a:r>
            <a:r>
              <a:rPr lang="en-US" i="1" dirty="0"/>
              <a:t>all</a:t>
            </a:r>
            <a:r>
              <a:rPr lang="en-US" dirty="0"/>
              <a:t> the embedding vectors in the layer below. This signifies that each token's representation at this stage is influenced by every other token's embedding.</a:t>
            </a:r>
          </a:p>
          <a:p>
            <a:r>
              <a:rPr lang="en-US" dirty="0"/>
              <a:t>The top layer, again labeled "attention" and containing blocks with the number '2', shows the final attention-weighted representation for each token. Observe how each block in this top layer receives connections from </a:t>
            </a:r>
            <a:r>
              <a:rPr lang="en-US" i="1" dirty="0"/>
              <a:t>all</a:t>
            </a:r>
            <a:r>
              <a:rPr lang="en-US" dirty="0"/>
              <a:t> the intermediate attention representations in the layer below. The varying thickness or number of lines (though they look uniform in this particular simplified diagram) would ideally represent the </a:t>
            </a:r>
            <a:r>
              <a:rPr lang="en-US" i="1" dirty="0"/>
              <a:t>attention weights</a:t>
            </a:r>
            <a:r>
              <a:rPr lang="en-US" dirty="0"/>
              <a:t>. A stronger connection (thicker line or more lines) would indicate that the token in the lower layer has a higher "attention score" and thus contributes more to the representation of the token in the upper layer.</a:t>
            </a:r>
          </a:p>
          <a:p>
            <a:endParaRPr lang="en-GB" dirty="0"/>
          </a:p>
        </p:txBody>
      </p:sp>
      <p:sp>
        <p:nvSpPr>
          <p:cNvPr id="4" name="Slide Number Placeholder 3"/>
          <p:cNvSpPr>
            <a:spLocks noGrp="1"/>
          </p:cNvSpPr>
          <p:nvPr>
            <p:ph type="sldNum" sz="quarter" idx="5"/>
          </p:nvPr>
        </p:nvSpPr>
        <p:spPr/>
        <p:txBody>
          <a:bodyPr/>
          <a:lstStyle/>
          <a:p>
            <a:fld id="{3E273B9F-8A68-4D68-A157-81856842FEE1}" type="slidenum">
              <a:rPr lang="en-GB" smtClean="0"/>
              <a:t>12</a:t>
            </a:fld>
            <a:endParaRPr lang="en-GB"/>
          </a:p>
        </p:txBody>
      </p:sp>
    </p:spTree>
    <p:extLst>
      <p:ext uri="{BB962C8B-B14F-4D97-AF65-F5344CB8AC3E}">
        <p14:creationId xmlns:p14="http://schemas.microsoft.com/office/powerpoint/2010/main" val="955107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transformer architecture that was presented in 2017 has the following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through 2017 paper attention is all you need and its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paper showed a less complex model in comparison to CNN and RNN. </a:t>
            </a:r>
          </a:p>
          <a:p>
            <a:r>
              <a:rPr lang="en-US" dirty="0"/>
              <a:t>1- Tokenizer transforms the original text into initial numerical representation of the text composed of tokens (sub word components)</a:t>
            </a:r>
          </a:p>
          <a:p>
            <a:r>
              <a:rPr lang="en-US" b="0" i="0" dirty="0">
                <a:effectLst/>
                <a:latin typeface="-apple-system"/>
              </a:rPr>
              <a:t>2- The tokenized text is then processed by the </a:t>
            </a:r>
            <a:r>
              <a:rPr lang="en-US" b="0" i="1" dirty="0">
                <a:effectLst/>
                <a:latin typeface="-apple-system"/>
              </a:rPr>
              <a:t>embedding</a:t>
            </a:r>
            <a:r>
              <a:rPr lang="en-US" b="0" i="0" dirty="0">
                <a:effectLst/>
                <a:latin typeface="-apple-system"/>
              </a:rPr>
              <a:t> mechanism. Embeddings are produced by an algorithm that transforms the original data into a numerical representation that can be consumed by the neural network. That numerical representation is frequently referred to as a textual embedding. (Vocabulary size x </a:t>
            </a:r>
            <a:r>
              <a:rPr lang="en-US" b="0" i="0" dirty="0" err="1">
                <a:effectLst/>
                <a:latin typeface="-apple-system"/>
              </a:rPr>
              <a:t>d_model</a:t>
            </a:r>
            <a:r>
              <a:rPr lang="en-US" b="0" i="0" dirty="0">
                <a:effectLst/>
                <a:latin typeface="-apple-system"/>
              </a:rPr>
              <a:t>)</a:t>
            </a:r>
          </a:p>
          <a:p>
            <a:r>
              <a:rPr lang="en-US" b="0" i="0" dirty="0">
                <a:effectLst/>
                <a:latin typeface="-apple-system"/>
              </a:rPr>
              <a:t>3- positional encodings (PEs) are used to account for the order of the words in the input sequence.</a:t>
            </a:r>
            <a:endParaRPr lang="en-GB" dirty="0"/>
          </a:p>
        </p:txBody>
      </p:sp>
      <p:sp>
        <p:nvSpPr>
          <p:cNvPr id="4" name="Slide Number Placeholder 3"/>
          <p:cNvSpPr>
            <a:spLocks noGrp="1"/>
          </p:cNvSpPr>
          <p:nvPr>
            <p:ph type="sldNum" sz="quarter" idx="5"/>
          </p:nvPr>
        </p:nvSpPr>
        <p:spPr/>
        <p:txBody>
          <a:bodyPr/>
          <a:lstStyle/>
          <a:p>
            <a:fld id="{3E273B9F-8A68-4D68-A157-81856842FEE1}" type="slidenum">
              <a:rPr lang="en-GB" smtClean="0"/>
              <a:t>13</a:t>
            </a:fld>
            <a:endParaRPr lang="en-GB"/>
          </a:p>
        </p:txBody>
      </p:sp>
    </p:spTree>
    <p:extLst>
      <p:ext uri="{BB962C8B-B14F-4D97-AF65-F5344CB8AC3E}">
        <p14:creationId xmlns:p14="http://schemas.microsoft.com/office/powerpoint/2010/main" val="3220006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BD58E-D748-AE1C-76E8-37A22CCD5E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EF9DB-297A-1734-169D-00A3935599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CCBFF-046B-AF7B-7891-3CB4B096C84F}"/>
              </a:ext>
            </a:extLst>
          </p:cNvPr>
          <p:cNvSpPr>
            <a:spLocks noGrp="1"/>
          </p:cNvSpPr>
          <p:nvPr>
            <p:ph type="body" idx="1"/>
          </p:nvPr>
        </p:nvSpPr>
        <p:spPr/>
        <p:txBody>
          <a:bodyPr/>
          <a:lstStyle/>
          <a:p>
            <a:r>
              <a:rPr lang="en-US" dirty="0"/>
              <a:t>Tokenizer transforms the original text into initial numerical representation of the text composed of tokens (sub word components)</a:t>
            </a:r>
          </a:p>
          <a:p>
            <a:r>
              <a:rPr lang="en-US" dirty="0"/>
              <a:t>Each model has some hyperparameters</a:t>
            </a:r>
          </a:p>
        </p:txBody>
      </p:sp>
      <p:sp>
        <p:nvSpPr>
          <p:cNvPr id="4" name="Slide Number Placeholder 3">
            <a:extLst>
              <a:ext uri="{FF2B5EF4-FFF2-40B4-BE49-F238E27FC236}">
                <a16:creationId xmlns:a16="http://schemas.microsoft.com/office/drawing/2014/main" id="{D947B114-8742-9566-C12C-3A06A4E45A6C}"/>
              </a:ext>
            </a:extLst>
          </p:cNvPr>
          <p:cNvSpPr>
            <a:spLocks noGrp="1"/>
          </p:cNvSpPr>
          <p:nvPr>
            <p:ph type="sldNum" sz="quarter" idx="5"/>
          </p:nvPr>
        </p:nvSpPr>
        <p:spPr/>
        <p:txBody>
          <a:bodyPr/>
          <a:lstStyle/>
          <a:p>
            <a:fld id="{3E273B9F-8A68-4D68-A157-81856842FEE1}" type="slidenum">
              <a:rPr lang="en-GB" smtClean="0"/>
              <a:t>14</a:t>
            </a:fld>
            <a:endParaRPr lang="en-GB"/>
          </a:p>
        </p:txBody>
      </p:sp>
    </p:spTree>
    <p:extLst>
      <p:ext uri="{BB962C8B-B14F-4D97-AF65-F5344CB8AC3E}">
        <p14:creationId xmlns:p14="http://schemas.microsoft.com/office/powerpoint/2010/main" val="1833002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25F6C-01A8-E43F-9A79-6EC0FFB81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27FAC-F024-5F57-D591-E62D1EDEE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8E21E-86C3-3D78-44EC-3B78A550F82C}"/>
              </a:ext>
            </a:extLst>
          </p:cNvPr>
          <p:cNvSpPr>
            <a:spLocks noGrp="1"/>
          </p:cNvSpPr>
          <p:nvPr>
            <p:ph type="body" idx="1"/>
          </p:nvPr>
        </p:nvSpPr>
        <p:spPr/>
        <p:txBody>
          <a:bodyPr/>
          <a:lstStyle/>
          <a:p>
            <a:r>
              <a:rPr lang="en-US" b="0" i="0" dirty="0">
                <a:effectLst/>
                <a:latin typeface="-apple-system"/>
              </a:rPr>
              <a:t>The tokenized text is then processed by the </a:t>
            </a:r>
            <a:r>
              <a:rPr lang="en-US" b="0" i="1" dirty="0">
                <a:effectLst/>
                <a:latin typeface="-apple-system"/>
              </a:rPr>
              <a:t>embedding</a:t>
            </a:r>
            <a:r>
              <a:rPr lang="en-US" b="0" i="0" dirty="0">
                <a:effectLst/>
                <a:latin typeface="-apple-system"/>
              </a:rPr>
              <a:t> mechanism. Embeddings are produced by an algorithm that transforms the original data into a numerical representation that can be consumed by the neural network. That numerical representation is frequently referred to as a textual embedding. (Vocabulary size x </a:t>
            </a:r>
            <a:r>
              <a:rPr lang="en-US" b="0" i="0" dirty="0" err="1">
                <a:effectLst/>
                <a:latin typeface="-apple-system"/>
              </a:rPr>
              <a:t>d_model</a:t>
            </a:r>
            <a:r>
              <a:rPr lang="en-US" b="0" i="0" dirty="0">
                <a:effectLst/>
                <a:latin typeface="-apple-system"/>
              </a:rPr>
              <a:t>)</a:t>
            </a:r>
            <a:endParaRPr lang="en-GB" dirty="0"/>
          </a:p>
        </p:txBody>
      </p:sp>
      <p:sp>
        <p:nvSpPr>
          <p:cNvPr id="4" name="Slide Number Placeholder 3">
            <a:extLst>
              <a:ext uri="{FF2B5EF4-FFF2-40B4-BE49-F238E27FC236}">
                <a16:creationId xmlns:a16="http://schemas.microsoft.com/office/drawing/2014/main" id="{1F31B6B3-3E16-9A50-B291-EFB42E5191ED}"/>
              </a:ext>
            </a:extLst>
          </p:cNvPr>
          <p:cNvSpPr>
            <a:spLocks noGrp="1"/>
          </p:cNvSpPr>
          <p:nvPr>
            <p:ph type="sldNum" sz="quarter" idx="5"/>
          </p:nvPr>
        </p:nvSpPr>
        <p:spPr/>
        <p:txBody>
          <a:bodyPr/>
          <a:lstStyle/>
          <a:p>
            <a:fld id="{3E273B9F-8A68-4D68-A157-81856842FEE1}" type="slidenum">
              <a:rPr lang="en-GB" smtClean="0"/>
              <a:t>15</a:t>
            </a:fld>
            <a:endParaRPr lang="en-GB"/>
          </a:p>
        </p:txBody>
      </p:sp>
    </p:spTree>
    <p:extLst>
      <p:ext uri="{BB962C8B-B14F-4D97-AF65-F5344CB8AC3E}">
        <p14:creationId xmlns:p14="http://schemas.microsoft.com/office/powerpoint/2010/main" val="634741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F9CC4-18B8-CE76-AEDF-6093434EB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75A75-908C-C549-B463-FE62D07D0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A50FF-44BF-BD07-6B7B-AB71B1AE665A}"/>
              </a:ext>
            </a:extLst>
          </p:cNvPr>
          <p:cNvSpPr>
            <a:spLocks noGrp="1"/>
          </p:cNvSpPr>
          <p:nvPr>
            <p:ph type="body" idx="1"/>
          </p:nvPr>
        </p:nvSpPr>
        <p:spPr/>
        <p:txBody>
          <a:bodyPr/>
          <a:lstStyle/>
          <a:p>
            <a:r>
              <a:rPr lang="en-GB" dirty="0"/>
              <a:t>But the textual embedding did not reflect the position of each</a:t>
            </a:r>
          </a:p>
        </p:txBody>
      </p:sp>
      <p:sp>
        <p:nvSpPr>
          <p:cNvPr id="4" name="Slide Number Placeholder 3">
            <a:extLst>
              <a:ext uri="{FF2B5EF4-FFF2-40B4-BE49-F238E27FC236}">
                <a16:creationId xmlns:a16="http://schemas.microsoft.com/office/drawing/2014/main" id="{627EC9CC-B80C-BA3A-7E8A-668CD6C18101}"/>
              </a:ext>
            </a:extLst>
          </p:cNvPr>
          <p:cNvSpPr>
            <a:spLocks noGrp="1"/>
          </p:cNvSpPr>
          <p:nvPr>
            <p:ph type="sldNum" sz="quarter" idx="5"/>
          </p:nvPr>
        </p:nvSpPr>
        <p:spPr/>
        <p:txBody>
          <a:bodyPr/>
          <a:lstStyle/>
          <a:p>
            <a:fld id="{3E273B9F-8A68-4D68-A157-81856842FEE1}" type="slidenum">
              <a:rPr lang="en-GB" smtClean="0"/>
              <a:t>16</a:t>
            </a:fld>
            <a:endParaRPr lang="en-GB"/>
          </a:p>
        </p:txBody>
      </p:sp>
    </p:spTree>
    <p:extLst>
      <p:ext uri="{BB962C8B-B14F-4D97-AF65-F5344CB8AC3E}">
        <p14:creationId xmlns:p14="http://schemas.microsoft.com/office/powerpoint/2010/main" val="1157918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48c67cd29f_2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b="1" dirty="0"/>
              <a:t>To reason with ordered SEQUENCES of classes:</a:t>
            </a:r>
            <a:endParaRPr b="1" dirty="0"/>
          </a:p>
          <a:p>
            <a:pPr marL="457200" lvl="0" indent="-317500" algn="l" rtl="0">
              <a:spcBef>
                <a:spcPts val="0"/>
              </a:spcBef>
              <a:spcAft>
                <a:spcPts val="0"/>
              </a:spcAft>
              <a:buClr>
                <a:schemeClr val="dk1"/>
              </a:buClr>
              <a:buSzPts val="1400"/>
              <a:buChar char="-"/>
            </a:pPr>
            <a:r>
              <a:rPr lang="en-US" dirty="0"/>
              <a:t>From your input embeddings, derive 3 matrices, each being per-entry.</a:t>
            </a:r>
            <a:endParaRPr dirty="0"/>
          </a:p>
          <a:p>
            <a:pPr marL="457200" lvl="0" indent="-317500" algn="l" rtl="0">
              <a:spcBef>
                <a:spcPts val="0"/>
              </a:spcBef>
              <a:spcAft>
                <a:spcPts val="0"/>
              </a:spcAft>
              <a:buClr>
                <a:schemeClr val="dk1"/>
              </a:buClr>
              <a:buSzPts val="1400"/>
              <a:buChar char="-"/>
            </a:pPr>
            <a:r>
              <a:rPr lang="en-US" dirty="0"/>
              <a:t>Use the key and value to compute attention (more details in notebook)</a:t>
            </a:r>
            <a:endParaRPr dirty="0"/>
          </a:p>
          <a:p>
            <a:pPr marL="914400" lvl="1" indent="-317500" algn="l" rtl="0">
              <a:spcBef>
                <a:spcPts val="0"/>
              </a:spcBef>
              <a:spcAft>
                <a:spcPts val="0"/>
              </a:spcAft>
              <a:buClr>
                <a:schemeClr val="dk1"/>
              </a:buClr>
              <a:buSzPts val="1400"/>
              <a:buChar char="-"/>
            </a:pPr>
            <a:r>
              <a:rPr lang="en-US" dirty="0"/>
              <a:t>Lightweight interface produces a square matrix; self-attention</a:t>
            </a:r>
            <a:endParaRPr dirty="0"/>
          </a:p>
          <a:p>
            <a:pPr marL="457200" lvl="0" indent="-317500" algn="l" rtl="0">
              <a:spcBef>
                <a:spcPts val="0"/>
              </a:spcBef>
              <a:spcAft>
                <a:spcPts val="0"/>
              </a:spcAft>
              <a:buClr>
                <a:schemeClr val="dk1"/>
              </a:buClr>
              <a:buSzPts val="1400"/>
              <a:buChar char="-"/>
            </a:pPr>
            <a:r>
              <a:rPr lang="en-US" b="1" dirty="0"/>
              <a:t>Feed the sequence-level logic back into the per-token pathway by multiplying with </a:t>
            </a:r>
            <a:r>
              <a:rPr lang="en-US" b="1" dirty="0" err="1"/>
              <a:t>softmax</a:t>
            </a:r>
            <a:r>
              <a:rPr lang="en-US" b="1" dirty="0"/>
              <a:t>-ed attention.</a:t>
            </a:r>
            <a:endParaRPr b="1" dirty="0"/>
          </a:p>
          <a:p>
            <a:pPr marL="457200" lvl="0" indent="-317500" algn="l" rtl="0">
              <a:spcBef>
                <a:spcPts val="0"/>
              </a:spcBef>
              <a:spcAft>
                <a:spcPts val="0"/>
              </a:spcAft>
              <a:buClr>
                <a:schemeClr val="dk1"/>
              </a:buClr>
              <a:buSzPts val="1400"/>
              <a:buChar char="-"/>
            </a:pPr>
            <a:r>
              <a:rPr lang="en-US" dirty="0"/>
              <a:t>These components are known as transformer encoder blocks, and they generate per-token encodings with sequence-level knowledge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872" name="Google Shape;872;g248c67cd29f_2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98269-BF0B-1262-DB43-DB3FE1611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0ACBE4-AE81-5319-E170-CE6B31B0D7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051C6-9516-51E3-1D7B-979D8E312132}"/>
              </a:ext>
            </a:extLst>
          </p:cNvPr>
          <p:cNvSpPr>
            <a:spLocks noGrp="1"/>
          </p:cNvSpPr>
          <p:nvPr>
            <p:ph type="body" idx="1"/>
          </p:nvPr>
        </p:nvSpPr>
        <p:spPr/>
        <p:txBody>
          <a:bodyPr/>
          <a:lstStyle/>
          <a:p>
            <a:r>
              <a:rPr lang="en-US" dirty="0"/>
              <a:t>Tokenizer transforms the original text into initial numerical representation of the text composed of tokens (sub word components)</a:t>
            </a:r>
          </a:p>
          <a:p>
            <a:r>
              <a:rPr lang="en-US" b="0" i="0" dirty="0">
                <a:effectLst/>
                <a:latin typeface="-apple-system"/>
              </a:rPr>
              <a:t>The tokenized text is then processed by the </a:t>
            </a:r>
            <a:r>
              <a:rPr lang="en-US" b="0" i="1" dirty="0">
                <a:effectLst/>
                <a:latin typeface="-apple-system"/>
              </a:rPr>
              <a:t>embedding</a:t>
            </a:r>
            <a:r>
              <a:rPr lang="en-US" b="0" i="0" dirty="0">
                <a:effectLst/>
                <a:latin typeface="-apple-system"/>
              </a:rPr>
              <a:t> mechanism. Embeddings are produced by an algorithm that transforms the original data into a numerical representation that can be consumed by the neural network. That numerical representation is frequently referred to as a textual embedding. (Vocabulary size x </a:t>
            </a:r>
            <a:r>
              <a:rPr lang="en-US" b="0" i="0" dirty="0" err="1">
                <a:effectLst/>
                <a:latin typeface="-apple-system"/>
              </a:rPr>
              <a:t>d_model</a:t>
            </a:r>
            <a:r>
              <a:rPr lang="en-US" b="0" i="0" dirty="0">
                <a:effectLst/>
                <a:latin typeface="-apple-system"/>
              </a:rPr>
              <a:t>)</a:t>
            </a:r>
            <a:endParaRPr lang="en-GB" dirty="0"/>
          </a:p>
        </p:txBody>
      </p:sp>
      <p:sp>
        <p:nvSpPr>
          <p:cNvPr id="4" name="Slide Number Placeholder 3">
            <a:extLst>
              <a:ext uri="{FF2B5EF4-FFF2-40B4-BE49-F238E27FC236}">
                <a16:creationId xmlns:a16="http://schemas.microsoft.com/office/drawing/2014/main" id="{B7BC1371-C049-3FC6-59E3-F0BCEC7D47B1}"/>
              </a:ext>
            </a:extLst>
          </p:cNvPr>
          <p:cNvSpPr>
            <a:spLocks noGrp="1"/>
          </p:cNvSpPr>
          <p:nvPr>
            <p:ph type="sldNum" sz="quarter" idx="5"/>
          </p:nvPr>
        </p:nvSpPr>
        <p:spPr/>
        <p:txBody>
          <a:bodyPr/>
          <a:lstStyle/>
          <a:p>
            <a:fld id="{3E273B9F-8A68-4D68-A157-81856842FEE1}" type="slidenum">
              <a:rPr lang="en-GB" smtClean="0"/>
              <a:t>18</a:t>
            </a:fld>
            <a:endParaRPr lang="en-GB"/>
          </a:p>
        </p:txBody>
      </p:sp>
    </p:spTree>
    <p:extLst>
      <p:ext uri="{BB962C8B-B14F-4D97-AF65-F5344CB8AC3E}">
        <p14:creationId xmlns:p14="http://schemas.microsoft.com/office/powerpoint/2010/main" val="4122425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44" lvl="1" indent="0">
              <a:buFont typeface="Arial" panose="020B0604020202020204" pitchFamily="34" charset="0"/>
              <a:buNone/>
            </a:pPr>
            <a:r>
              <a:rPr lang="en-GB" dirty="0"/>
              <a:t>Transformer architecture became the base for building other models.</a:t>
            </a:r>
          </a:p>
          <a:p>
            <a:pPr marL="952567" lvl="1" indent="-317523">
              <a:buFont typeface="Arial" panose="020B0604020202020204" pitchFamily="34" charset="0"/>
              <a:buChar char="•"/>
            </a:pPr>
            <a:endParaRPr lang="en-GB" dirty="0"/>
          </a:p>
          <a:p>
            <a:pPr marL="952567" lvl="1" indent="-317523">
              <a:buFont typeface="Arial" panose="020B0604020202020204" pitchFamily="34" charset="0"/>
              <a:buChar char="•"/>
            </a:pPr>
            <a:endParaRPr lang="en-GB" dirty="0"/>
          </a:p>
          <a:p>
            <a:pPr marL="952567" lvl="1" indent="-317523">
              <a:buFont typeface="Arial" panose="020B0604020202020204" pitchFamily="34" charset="0"/>
              <a:buChar char="•"/>
            </a:pPr>
            <a:r>
              <a:rPr lang="en-GB" dirty="0"/>
              <a:t>Masked Language Model: We mask a percentage of the input tokens at random (say 15%) and ask the neural network to predict the entire sentence</a:t>
            </a:r>
          </a:p>
          <a:p>
            <a:pPr marL="952567" lvl="1" indent="-317523">
              <a:buFont typeface="Arial" panose="020B0604020202020204" pitchFamily="34" charset="0"/>
              <a:buChar char="•"/>
            </a:pPr>
            <a:r>
              <a:rPr lang="en-GB" dirty="0"/>
              <a:t>Next Sentence Prediction: We choose either two consecutive sentences from text, or two random sentences from the text. We ask the neural network to establish whether the two sentences occur one after another.</a:t>
            </a:r>
          </a:p>
          <a:p>
            <a:pPr marL="952567" lvl="1" indent="-317523">
              <a:buFont typeface="Arial" panose="020B0604020202020204" pitchFamily="34" charset="0"/>
              <a:buChar char="•"/>
            </a:pPr>
            <a:r>
              <a:rPr lang="en-GB" dirty="0"/>
              <a:t>We use another simpler neural network to replace random words in the sequence and ask the primary neural network to detect which words were replaced (using a GAN like configuration).</a:t>
            </a:r>
          </a:p>
          <a:p>
            <a:endParaRPr lang="en-GB" dirty="0"/>
          </a:p>
        </p:txBody>
      </p:sp>
      <p:sp>
        <p:nvSpPr>
          <p:cNvPr id="4" name="Slide Number Placeholder 3"/>
          <p:cNvSpPr>
            <a:spLocks noGrp="1"/>
          </p:cNvSpPr>
          <p:nvPr>
            <p:ph type="sldNum" sz="quarter" idx="5"/>
          </p:nvPr>
        </p:nvSpPr>
        <p:spPr/>
        <p:txBody>
          <a:bodyPr/>
          <a:lstStyle/>
          <a:p>
            <a:fld id="{3E273B9F-8A68-4D68-A157-81856842FEE1}" type="slidenum">
              <a:rPr lang="en-GB" smtClean="0"/>
              <a:t>19</a:t>
            </a:fld>
            <a:endParaRPr lang="en-GB"/>
          </a:p>
        </p:txBody>
      </p:sp>
    </p:spTree>
    <p:extLst>
      <p:ext uri="{BB962C8B-B14F-4D97-AF65-F5344CB8AC3E}">
        <p14:creationId xmlns:p14="http://schemas.microsoft.com/office/powerpoint/2010/main" val="157132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Transfer learning </a:t>
            </a:r>
            <a:r>
              <a:rPr lang="en-US" dirty="0"/>
              <a:t>allowing us to build systems that adapt and perform well across a variety of tasks with minimal retraining</a:t>
            </a:r>
            <a:r>
              <a:rPr lang="en-GB" dirty="0"/>
              <a:t>g is </a:t>
            </a:r>
          </a:p>
        </p:txBody>
      </p:sp>
      <p:sp>
        <p:nvSpPr>
          <p:cNvPr id="4" name="Slide Number Placeholder 3"/>
          <p:cNvSpPr>
            <a:spLocks noGrp="1"/>
          </p:cNvSpPr>
          <p:nvPr>
            <p:ph type="sldNum" sz="quarter" idx="5"/>
          </p:nvPr>
        </p:nvSpPr>
        <p:spPr/>
        <p:txBody>
          <a:bodyPr/>
          <a:lstStyle/>
          <a:p>
            <a:fld id="{3E273B9F-8A68-4D68-A157-81856842FEE1}" type="slidenum">
              <a:rPr lang="en-GB" smtClean="0"/>
              <a:t>21</a:t>
            </a:fld>
            <a:endParaRPr lang="en-GB"/>
          </a:p>
        </p:txBody>
      </p:sp>
    </p:spTree>
    <p:extLst>
      <p:ext uri="{BB962C8B-B14F-4D97-AF65-F5344CB8AC3E}">
        <p14:creationId xmlns:p14="http://schemas.microsoft.com/office/powerpoint/2010/main" val="2174898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atin typeface="Calibri"/>
                <a:cs typeface="Calibri"/>
              </a:rPr>
              <a:t>So what is fine-tuning? So far I've been throwing around this term "tuning" a lot and just kind of implicitly equating it with model customization. </a:t>
            </a:r>
          </a:p>
          <a:p>
            <a:endParaRPr lang="en-US">
              <a:latin typeface="Calibri"/>
              <a:cs typeface="Calibri"/>
            </a:endParaRPr>
          </a:p>
          <a:p>
            <a:r>
              <a:rPr lang="en-US">
                <a:latin typeface="Calibri"/>
                <a:cs typeface="Calibri"/>
              </a:rPr>
              <a:t>Let's formalize this. Fine-tuning refers to a process for training deep learning models, where you start with a pretrained model's weights, and then update these weights by training on new data. You might be already familiar with this, because the concept isn't unique to LLMs, it's been around a long time. </a:t>
            </a:r>
            <a:endParaRPr lang="en-US">
              <a:latin typeface="Calibri"/>
              <a:ea typeface="Calibri"/>
              <a:cs typeface="Calibri"/>
            </a:endParaRPr>
          </a:p>
          <a:p>
            <a:endParaRPr lang="en-US">
              <a:latin typeface="Calibri"/>
              <a:cs typeface="Calibri"/>
            </a:endParaRPr>
          </a:p>
          <a:p>
            <a:r>
              <a:rPr lang="en-US">
                <a:latin typeface="Calibri"/>
                <a:ea typeface="Calibri"/>
                <a:cs typeface="Calibri"/>
              </a:rPr>
              <a:t>Many of the foundation models you may be familiar with like ChatGPT have already gone through fine-tuning. They were first pre-trained on some unsupervised task like next token prediction, given a massive corpus of text. Then they went through a supervised fine-tuning stage, where they were given labeled training data, essentially lots of examples of input and output pairs.</a:t>
            </a:r>
          </a:p>
          <a:p>
            <a:endParaRPr lang="en-US">
              <a:latin typeface="Calibri"/>
              <a:ea typeface="Calibri"/>
              <a:cs typeface="Calibri"/>
            </a:endParaRPr>
          </a:p>
          <a:p>
            <a:r>
              <a:rPr lang="en-US">
                <a:latin typeface="Calibri"/>
                <a:ea typeface="Calibri"/>
                <a:cs typeface="Calibri"/>
              </a:rPr>
              <a:t>Ultimately, what I want you to take away from this slide is with supervised fine-tuning, there are both heavy compute requirements (because we're training the full parameters of the model) and heavy data requirements (we need thousands, hundreds of thousands of rows of labeled data).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22</a:t>
            </a:fld>
            <a:endParaRPr lang="en-US"/>
          </a:p>
        </p:txBody>
      </p:sp>
    </p:spTree>
    <p:extLst>
      <p:ext uri="{BB962C8B-B14F-4D97-AF65-F5344CB8AC3E}">
        <p14:creationId xmlns:p14="http://schemas.microsoft.com/office/powerpoint/2010/main" val="107037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CC807-5726-29B9-995E-1482348E63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D6C73-7619-96A0-D74A-0EA10DACF9E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95D4C84-4967-FFB6-DFD4-2709629A646A}"/>
              </a:ext>
            </a:extLst>
          </p:cNvPr>
          <p:cNvSpPr>
            <a:spLocks noGrp="1"/>
          </p:cNvSpPr>
          <p:nvPr>
            <p:ph type="body" idx="1"/>
          </p:nvPr>
        </p:nvSpPr>
        <p:spPr/>
        <p:txBody>
          <a:bodyPr/>
          <a:lstStyle/>
          <a:p>
            <a:r>
              <a:rPr lang="en-US" dirty="0"/>
              <a:t>The field of AI has rapidly grown from the 1960s until now. From early computing </a:t>
            </a:r>
            <a:r>
              <a:rPr lang="en-US" b="1" dirty="0"/>
              <a:t>mainframes</a:t>
            </a:r>
            <a:r>
              <a:rPr lang="en-US" dirty="0"/>
              <a:t> in the 60s to the personal computing era in the 90s. But,  The real acceleration began with </a:t>
            </a:r>
            <a:r>
              <a:rPr lang="en-US" b="1" dirty="0"/>
              <a:t>accelerated computing (The use of specialized hardware faster than the traditional CPUs, like GPUs and FPGAs. Many pivotal moments comes to the field, such as ,</a:t>
            </a:r>
          </a:p>
          <a:p>
            <a:r>
              <a:rPr lang="en-US" dirty="0"/>
              <a:t>2012 with </a:t>
            </a:r>
            <a:r>
              <a:rPr lang="en-US" b="1" dirty="0" err="1"/>
              <a:t>AlexNet</a:t>
            </a:r>
            <a:r>
              <a:rPr lang="en-US" dirty="0"/>
              <a:t>, showcasing the power of deep learning.</a:t>
            </a:r>
          </a:p>
          <a:p>
            <a:r>
              <a:rPr lang="en-US" dirty="0"/>
              <a:t> Developing specialized hardware for AI, like Nvidia hardware with multiple GPUs </a:t>
            </a:r>
          </a:p>
          <a:p>
            <a:r>
              <a:rPr lang="en-US" dirty="0"/>
              <a:t>One of the Key innovations like the </a:t>
            </a:r>
            <a:r>
              <a:rPr lang="en-US" b="1" dirty="0"/>
              <a:t>Transformer architecture</a:t>
            </a:r>
            <a:r>
              <a:rPr lang="en-US" dirty="0"/>
              <a:t> in 2017</a:t>
            </a:r>
          </a:p>
          <a:p>
            <a:r>
              <a:rPr lang="en-US" dirty="0"/>
              <a:t>It paved the way for the generative AI we see today, exemplified by </a:t>
            </a:r>
            <a:r>
              <a:rPr lang="en-US" b="1" dirty="0"/>
              <a:t>OpenAI's ChatGPT</a:t>
            </a:r>
            <a:r>
              <a:rPr lang="en-US" dirty="0"/>
              <a:t>. This isn't just about smarter software; it's the birth of a massive new industry, </a:t>
            </a:r>
          </a:p>
        </p:txBody>
      </p:sp>
    </p:spTree>
    <p:extLst>
      <p:ext uri="{BB962C8B-B14F-4D97-AF65-F5344CB8AC3E}">
        <p14:creationId xmlns:p14="http://schemas.microsoft.com/office/powerpoint/2010/main" val="3035903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800" i="1" dirty="0">
                <a:latin typeface="NVIDIA Sans"/>
                <a:cs typeface="NVIDIA Sans"/>
              </a:rPr>
              <a:t>--- </a:t>
            </a:r>
            <a:r>
              <a:rPr lang="en-US" sz="1800" dirty="0">
                <a:latin typeface="NVIDIA Sans"/>
                <a:cs typeface="NVIDIA Sans"/>
              </a:rPr>
              <a:t>Notes ---</a:t>
            </a:r>
          </a:p>
          <a:p>
            <a:r>
              <a:rPr lang="en-US" sz="1800" i="1" dirty="0">
                <a:latin typeface="NVIDIA Sans"/>
                <a:cs typeface="NVIDIA Sans"/>
              </a:rPr>
              <a:t>Good location to demo </a:t>
            </a:r>
            <a:r>
              <a:rPr lang="en-US" sz="1800" i="1" dirty="0" err="1">
                <a:latin typeface="NVIDIA Sans"/>
                <a:cs typeface="NVIDIA Sans"/>
              </a:rPr>
              <a:t>NeMo</a:t>
            </a:r>
            <a:r>
              <a:rPr lang="en-US" sz="1800" i="1" dirty="0">
                <a:latin typeface="NVIDIA Sans"/>
                <a:cs typeface="NVIDIA Sans"/>
              </a:rPr>
              <a:t> Playground</a:t>
            </a:r>
          </a:p>
          <a:p>
            <a:endParaRPr lang="en-US" sz="1800" i="1" dirty="0"/>
          </a:p>
          <a:p>
            <a:r>
              <a:rPr lang="en-US" sz="1800" i="1" dirty="0">
                <a:latin typeface="NVIDIA Sans"/>
                <a:cs typeface="NVIDIA Sans"/>
              </a:rPr>
              <a:t>That's prompt engineering.</a:t>
            </a:r>
            <a:endParaRPr lang="en-US" sz="1800" i="1" dirty="0"/>
          </a:p>
          <a:p>
            <a:r>
              <a:rPr lang="en-US" sz="1800" i="1" dirty="0">
                <a:latin typeface="NVIDIA Sans"/>
                <a:cs typeface="NVIDIA Sans"/>
              </a:rPr>
              <a:t>With prompt engineering we're not training any model, updating any weights. We're just formatting our prompt with instructions on what to do, and potentially including a few examples of quote-unquote training data. That number of examples is typically on a single digit level.</a:t>
            </a:r>
          </a:p>
          <a:p>
            <a:endParaRPr lang="en-US" sz="1800" i="1" dirty="0"/>
          </a:p>
          <a:p>
            <a:r>
              <a:rPr lang="en-US" sz="1800" i="1" dirty="0">
                <a:latin typeface="NVIDIA Sans"/>
                <a:cs typeface="NVIDIA Sans"/>
              </a:rPr>
              <a:t>Now there are some tradeoffs to prompt engineering. You're packing a lot of text into the prompt, which increases the token count. That's going to increase costs with an API-based LLM, and reduce the amount of space in your context window.</a:t>
            </a:r>
            <a:endParaRPr lang="en-US" sz="1800" i="1" dirty="0">
              <a:cs typeface="NVIDIA Sans"/>
            </a:endParaRPr>
          </a:p>
          <a:p>
            <a:endParaRPr lang="en-US" sz="1800" i="1" dirty="0"/>
          </a:p>
          <a:p>
            <a:endParaRPr lang="en-US" sz="1800" i="1" dirty="0"/>
          </a:p>
          <a:p>
            <a:pPr defTabSz="457200">
              <a:defRPr/>
            </a:pPr>
            <a:endParaRPr lang="en-US" sz="1800" dirty="0">
              <a:latin typeface="Barlow"/>
            </a:endParaRPr>
          </a:p>
        </p:txBody>
      </p:sp>
      <p:sp>
        <p:nvSpPr>
          <p:cNvPr id="4" name="Slide Number Placeholder 3"/>
          <p:cNvSpPr>
            <a:spLocks noGrp="1"/>
          </p:cNvSpPr>
          <p:nvPr>
            <p:ph type="sldNum" sz="quarter" idx="5"/>
          </p:nvPr>
        </p:nvSpPr>
        <p:spPr/>
        <p:txBody>
          <a:bodyPr/>
          <a:lstStyle/>
          <a:p>
            <a:fld id="{A93AD357-0C40-4436-9D38-C47D60C1C9C1}" type="slidenum">
              <a:rPr lang="en-US" smtClean="0"/>
              <a:pPr/>
              <a:t>23</a:t>
            </a:fld>
            <a:endParaRPr lang="en-US"/>
          </a:p>
        </p:txBody>
      </p:sp>
    </p:spTree>
    <p:extLst>
      <p:ext uri="{BB962C8B-B14F-4D97-AF65-F5344CB8AC3E}">
        <p14:creationId xmlns:p14="http://schemas.microsoft.com/office/powerpoint/2010/main" val="1265563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At the heart of Generative AI lies one powerful concept: </a:t>
            </a:r>
            <a:r>
              <a:rPr lang="en-US" b="1" dirty="0"/>
              <a:t>sequence modeling</a:t>
            </a:r>
            <a:r>
              <a:rPr lang="en-US" dirty="0"/>
              <a:t>. Whether we're generating text, code, images, music, or even simulating human conversations—what generative AI is really doing is </a:t>
            </a:r>
            <a:r>
              <a:rPr lang="en-US" b="1" dirty="0"/>
              <a:t>understanding and predicting sequences</a:t>
            </a:r>
            <a:r>
              <a:rPr lang="en-US" dirty="0"/>
              <a:t>.</a:t>
            </a:r>
          </a:p>
          <a:p>
            <a:pPr>
              <a:buNone/>
            </a:pPr>
            <a:r>
              <a:rPr lang="en-US" dirty="0"/>
              <a:t>Think of language. It’s just a sequence of words. Music? A sequence of notes. DNA? A sequence of bases. Everything we want a model to understand or generate can often be represented as a sequence.</a:t>
            </a:r>
          </a:p>
          <a:p>
            <a:pPr>
              <a:buNone/>
            </a:pPr>
            <a:endParaRPr lang="en-US" dirty="0"/>
          </a:p>
          <a:p>
            <a:pPr>
              <a:buNone/>
            </a:pPr>
            <a:r>
              <a:rPr lang="en-US" dirty="0"/>
              <a:t>Generative models like GPT, for example, are trained to predict the </a:t>
            </a:r>
            <a:r>
              <a:rPr lang="en-US" b="1" dirty="0"/>
              <a:t>next token</a:t>
            </a:r>
            <a:r>
              <a:rPr lang="en-US" dirty="0"/>
              <a:t> in a sequence—whether that token is a word, a pixel, a note, or a character in code. Over time, this enables the model to learn not just patterns, but </a:t>
            </a:r>
            <a:r>
              <a:rPr lang="en-US" b="1" dirty="0"/>
              <a:t>deep structure and meaning</a:t>
            </a:r>
            <a:r>
              <a:rPr lang="en-US" dirty="0"/>
              <a:t> in data.</a:t>
            </a:r>
          </a:p>
          <a:p>
            <a:pPr>
              <a:buNone/>
            </a:pPr>
            <a:endParaRPr lang="en-US" dirty="0"/>
          </a:p>
          <a:p>
            <a:r>
              <a:rPr lang="en-US" dirty="0"/>
              <a:t>So, when we talk about the power of generative AI, we're really talking about how well it can </a:t>
            </a:r>
            <a:r>
              <a:rPr lang="en-US" b="1" dirty="0"/>
              <a:t>model sequences</a:t>
            </a:r>
            <a:r>
              <a:rPr lang="en-US" dirty="0"/>
              <a:t>—to learn patterns, understand context, and create something new</a:t>
            </a:r>
            <a:br>
              <a:rPr lang="en-US" dirty="0"/>
            </a:br>
            <a:br>
              <a:rPr lang="en-US" dirty="0"/>
            </a:br>
            <a:r>
              <a:rPr lang="en-US" dirty="0"/>
              <a:t>Language is not only a sequence of words. It has ambiguous structures. Language is full of grammar, sarcasm and metaphors. And It is hard to model</a:t>
            </a:r>
          </a:p>
          <a:p>
            <a:endParaRPr lang="en-GB" dirty="0"/>
          </a:p>
        </p:txBody>
      </p:sp>
      <p:sp>
        <p:nvSpPr>
          <p:cNvPr id="4" name="Slide Number Placeholder 3"/>
          <p:cNvSpPr>
            <a:spLocks noGrp="1"/>
          </p:cNvSpPr>
          <p:nvPr>
            <p:ph type="sldNum" sz="quarter" idx="5"/>
          </p:nvPr>
        </p:nvSpPr>
        <p:spPr/>
        <p:txBody>
          <a:bodyPr/>
          <a:lstStyle/>
          <a:p>
            <a:fld id="{3E273B9F-8A68-4D68-A157-81856842FEE1}" type="slidenum">
              <a:rPr lang="en-GB" smtClean="0"/>
              <a:t>4</a:t>
            </a:fld>
            <a:endParaRPr lang="en-GB"/>
          </a:p>
        </p:txBody>
      </p:sp>
    </p:spTree>
    <p:extLst>
      <p:ext uri="{BB962C8B-B14F-4D97-AF65-F5344CB8AC3E}">
        <p14:creationId xmlns:p14="http://schemas.microsoft.com/office/powerpoint/2010/main" val="881688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a:buNone/>
            </a:pPr>
            <a:r>
              <a:rPr lang="en-US" dirty="0"/>
              <a:t>Language isn’t just a sequence of words — it’s </a:t>
            </a:r>
            <a:r>
              <a:rPr lang="en-US" b="1" dirty="0"/>
              <a:t>rich, messy, and full of nuance</a:t>
            </a:r>
            <a:r>
              <a:rPr lang="en-US" dirty="0"/>
              <a:t>. While it follows structure and grammar, it also includes: ambiguity, metaphors, sarcasm, and errors and typos</a:t>
            </a:r>
          </a:p>
          <a:p>
            <a:pPr>
              <a:buNone/>
            </a:pPr>
            <a:r>
              <a:rPr lang="en-US" dirty="0"/>
              <a:t>This makes human language </a:t>
            </a:r>
            <a:r>
              <a:rPr lang="en-US" b="1" dirty="0"/>
              <a:t>hard to model</a:t>
            </a:r>
            <a:r>
              <a:rPr lang="en-US" dirty="0"/>
              <a:t>, even though it’s sequential.</a:t>
            </a:r>
          </a:p>
          <a:p>
            <a:pPr>
              <a:buNone/>
            </a:pPr>
            <a:r>
              <a:rPr lang="en-US" dirty="0"/>
              <a:t>That’s where </a:t>
            </a:r>
            <a:r>
              <a:rPr lang="en-US" b="1" dirty="0"/>
              <a:t>Natural Language Processing (NLP)</a:t>
            </a:r>
            <a:r>
              <a:rPr lang="en-US" dirty="0"/>
              <a:t> comes in. NLP are a group of algorithms and models that can:</a:t>
            </a:r>
          </a:p>
          <a:p>
            <a:pPr>
              <a:buFont typeface="Arial" panose="020B0604020202020204" pitchFamily="34" charset="0"/>
              <a:buChar char="•"/>
            </a:pPr>
            <a:r>
              <a:rPr lang="en-US" dirty="0"/>
              <a:t>Handle the messiness of language</a:t>
            </a:r>
          </a:p>
          <a:p>
            <a:pPr>
              <a:buFont typeface="Arial" panose="020B0604020202020204" pitchFamily="34" charset="0"/>
              <a:buChar char="•"/>
            </a:pPr>
            <a:r>
              <a:rPr lang="en-US" dirty="0"/>
              <a:t>Understand context and meaning</a:t>
            </a:r>
          </a:p>
          <a:p>
            <a:pPr>
              <a:buFont typeface="Arial" panose="020B0604020202020204" pitchFamily="34" charset="0"/>
              <a:buChar char="•"/>
            </a:pPr>
            <a:r>
              <a:rPr lang="en-US" dirty="0"/>
              <a:t>Adapt to tone, style, and even cultural references</a:t>
            </a:r>
          </a:p>
          <a:p>
            <a:pPr marL="0" lvl="0" indent="0" algn="l" rtl="0">
              <a:spcBef>
                <a:spcPts val="550"/>
              </a:spcBef>
              <a:spcAft>
                <a:spcPts val="0"/>
              </a:spcAft>
              <a:buNone/>
            </a:pPr>
            <a:endParaRPr lang="en-GB" dirty="0"/>
          </a:p>
          <a:p>
            <a:pPr marL="0" lvl="0" indent="0" algn="l" rtl="0">
              <a:spcBef>
                <a:spcPts val="550"/>
              </a:spcBef>
              <a:spcAft>
                <a:spcPts val="0"/>
              </a:spcAft>
              <a:buNone/>
            </a:pPr>
            <a:r>
              <a:rPr lang="en-GB" dirty="0"/>
              <a:t>NLP tasks may include, ………….</a:t>
            </a:r>
            <a:endParaRPr dirty="0"/>
          </a:p>
        </p:txBody>
      </p:sp>
      <p:sp>
        <p:nvSpPr>
          <p:cNvPr id="435" name="Google Shape;435;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ML is an </a:t>
            </a:r>
            <a:r>
              <a:rPr lang="en-US" dirty="0" err="1"/>
              <a:t>aprobriate</a:t>
            </a:r>
            <a:r>
              <a:rPr lang="en-US" dirty="0"/>
              <a:t> approach for language processing</a:t>
            </a:r>
          </a:p>
          <a:p>
            <a:r>
              <a:rPr lang="en-US" dirty="0"/>
              <a:t>What should we do next.</a:t>
            </a:r>
          </a:p>
          <a:p>
            <a:r>
              <a:rPr lang="en-US" dirty="0"/>
              <a:t>ML models expect a vector as input, not words, or paragraphs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78827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 a consequence, what should be ML approach of choice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754466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 actually the problem is larger, and have some small tasks.</a:t>
            </a:r>
          </a:p>
          <a:p>
            <a:r>
              <a:rPr lang="en-US" dirty="0"/>
              <a:t>Think about the process in the opposite way.</a:t>
            </a:r>
          </a:p>
          <a:p>
            <a:r>
              <a:rPr lang="en-US" dirty="0"/>
              <a:t>ML is expecting a vector.</a:t>
            </a:r>
          </a:p>
          <a:p>
            <a:r>
              <a:rPr lang="en-US" dirty="0"/>
              <a:t>ML has a capacity. You can not input all the data</a:t>
            </a:r>
          </a:p>
          <a:p>
            <a:r>
              <a:rPr lang="en-US" dirty="0" err="1"/>
              <a:t>Dimentionality</a:t>
            </a:r>
            <a:r>
              <a:rPr lang="en-US" dirty="0"/>
              <a:t> reduction</a:t>
            </a:r>
          </a:p>
          <a:p>
            <a:r>
              <a:rPr lang="en-US" dirty="0" err="1"/>
              <a:t>Dimentionality</a:t>
            </a:r>
            <a:r>
              <a:rPr lang="en-US" dirty="0"/>
              <a:t> reduction , requires reweighting of your data (normalization, or unified length)</a:t>
            </a:r>
          </a:p>
          <a:p>
            <a:r>
              <a:rPr lang="en-US" dirty="0"/>
              <a:t>Text representation into numerical format</a:t>
            </a:r>
          </a:p>
          <a:p>
            <a:r>
              <a:rPr lang="en-US" dirty="0"/>
              <a:t>Text preprocessing</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347533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NLP systems typically </a:t>
            </a:r>
            <a:r>
              <a:rPr lang="en-US" b="1" dirty="0"/>
              <a:t>learn feature representations from text in an unsupervised way</a:t>
            </a:r>
            <a:r>
              <a:rPr lang="en-US" dirty="0"/>
              <a:t>,</a:t>
            </a:r>
          </a:p>
          <a:p>
            <a:r>
              <a:rPr lang="en-US" dirty="0"/>
              <a:t>and then use those features in a </a:t>
            </a:r>
            <a:r>
              <a:rPr lang="en-US" b="1" dirty="0"/>
              <a:t>supervised machine learning model</a:t>
            </a:r>
            <a:r>
              <a:rPr lang="en-US" dirty="0"/>
              <a:t> for specific tasks.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95388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Recurrent Neural Networks (RNNs) are a type of artificial neural network designed to work with sequential data. Here's an </a:t>
            </a:r>
            <a:r>
              <a:rPr lang="en-US" b="1" dirty="0"/>
              <a:t>intuitive explanation </a:t>
            </a:r>
            <a:r>
              <a:rPr lang="en-US" dirty="0"/>
              <a:t>of how RNNs work:</a:t>
            </a:r>
          </a:p>
          <a:p>
            <a:r>
              <a:rPr lang="en-US" b="1" dirty="0"/>
              <a:t>Its </a:t>
            </a:r>
            <a:r>
              <a:rPr lang="en-US" b="1" dirty="0" err="1"/>
              <a:t>neorons</a:t>
            </a:r>
            <a:r>
              <a:rPr lang="en-US" b="1" dirty="0"/>
              <a:t> has a memory. In other words, the output of the each neuron from the 1</a:t>
            </a:r>
            <a:r>
              <a:rPr lang="en-US" b="1" baseline="30000" dirty="0"/>
              <a:t>st</a:t>
            </a:r>
            <a:r>
              <a:rPr lang="en-US" b="1" dirty="0"/>
              <a:t> step is fed-back to the neuron in the next </a:t>
            </a:r>
            <a:r>
              <a:rPr lang="en-US" b="1" dirty="0" err="1"/>
              <a:t>setp</a:t>
            </a: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essence, you can think of an RNN as a network that reads a sequence and maintains a "summary" of what it has seen so far. This summary (the hidden state) is updated with each new input, allowing the network to consider both the current input and the context from previous inputs when making predictions or generating outputs.</a:t>
            </a:r>
          </a:p>
          <a:p>
            <a:endParaRPr lang="en-US" dirty="0"/>
          </a:p>
          <a:p>
            <a:endParaRPr lang="en-US" dirty="0"/>
          </a:p>
          <a:p>
            <a:r>
              <a:rPr lang="en-US" b="1" dirty="0"/>
              <a:t>Memory of past inputs</a:t>
            </a:r>
            <a:r>
              <a:rPr lang="en-US" dirty="0"/>
              <a:t>: Unlike traditional neural networks, RNNs have a "memory" that allows them to consider information from previous inputs when processing the current input. This makes them well-suited for tasks involving sequences, like text or time series data.</a:t>
            </a:r>
          </a:p>
          <a:p>
            <a:r>
              <a:rPr lang="en-US" b="1" dirty="0"/>
              <a:t>Limitations:</a:t>
            </a:r>
            <a:r>
              <a:rPr lang="en-US" dirty="0"/>
              <a:t> Basic RNNs can struggle with long-term dependencies due to the vanishing gradient problem. This led to the development of more advanced architectures like LSTMs and GRUs.</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2129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0FD5-E18E-510D-5A39-B6E0D4D344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73938AC-06D4-74C5-B6B7-52BFF33AF1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1EBC14-37EB-4E99-B940-32908E8820C7}"/>
              </a:ext>
            </a:extLst>
          </p:cNvPr>
          <p:cNvSpPr>
            <a:spLocks noGrp="1"/>
          </p:cNvSpPr>
          <p:nvPr>
            <p:ph type="dt" sz="half" idx="10"/>
          </p:nvPr>
        </p:nvSpPr>
        <p:spPr/>
        <p:txBody>
          <a:bodyPr/>
          <a:lstStyle/>
          <a:p>
            <a:fld id="{27B34808-655E-4106-A722-E7E9C1E1817B}" type="datetimeFigureOut">
              <a:rPr lang="en-GB" smtClean="0"/>
              <a:t>23/04/2025</a:t>
            </a:fld>
            <a:endParaRPr lang="en-GB"/>
          </a:p>
        </p:txBody>
      </p:sp>
      <p:sp>
        <p:nvSpPr>
          <p:cNvPr id="5" name="Footer Placeholder 4">
            <a:extLst>
              <a:ext uri="{FF2B5EF4-FFF2-40B4-BE49-F238E27FC236}">
                <a16:creationId xmlns:a16="http://schemas.microsoft.com/office/drawing/2014/main" id="{85D20489-A40E-CA2F-C1E2-1B0634EB92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2A6203-8494-8B56-CBB6-A5150A890DCE}"/>
              </a:ext>
            </a:extLst>
          </p:cNvPr>
          <p:cNvSpPr>
            <a:spLocks noGrp="1"/>
          </p:cNvSpPr>
          <p:nvPr>
            <p:ph type="sldNum" sz="quarter" idx="12"/>
          </p:nvPr>
        </p:nvSpPr>
        <p:spPr/>
        <p:txBody>
          <a:bodyPr/>
          <a:lstStyle/>
          <a:p>
            <a:fld id="{08ED02F7-0CDF-4BE3-9960-1646054983C2}" type="slidenum">
              <a:rPr lang="en-GB" smtClean="0"/>
              <a:t>‹#›</a:t>
            </a:fld>
            <a:endParaRPr lang="en-GB"/>
          </a:p>
        </p:txBody>
      </p:sp>
    </p:spTree>
    <p:extLst>
      <p:ext uri="{BB962C8B-B14F-4D97-AF65-F5344CB8AC3E}">
        <p14:creationId xmlns:p14="http://schemas.microsoft.com/office/powerpoint/2010/main" val="3497817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8912-ADC1-B009-2A93-7CF36FAFE11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CCEC544-6485-1695-5DBA-D6E494F6A1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28A70A-FBC9-9EBA-10BC-A3411FF0E86E}"/>
              </a:ext>
            </a:extLst>
          </p:cNvPr>
          <p:cNvSpPr>
            <a:spLocks noGrp="1"/>
          </p:cNvSpPr>
          <p:nvPr>
            <p:ph type="dt" sz="half" idx="10"/>
          </p:nvPr>
        </p:nvSpPr>
        <p:spPr/>
        <p:txBody>
          <a:bodyPr/>
          <a:lstStyle/>
          <a:p>
            <a:fld id="{27B34808-655E-4106-A722-E7E9C1E1817B}" type="datetimeFigureOut">
              <a:rPr lang="en-GB" smtClean="0"/>
              <a:t>23/04/2025</a:t>
            </a:fld>
            <a:endParaRPr lang="en-GB"/>
          </a:p>
        </p:txBody>
      </p:sp>
      <p:sp>
        <p:nvSpPr>
          <p:cNvPr id="5" name="Footer Placeholder 4">
            <a:extLst>
              <a:ext uri="{FF2B5EF4-FFF2-40B4-BE49-F238E27FC236}">
                <a16:creationId xmlns:a16="http://schemas.microsoft.com/office/drawing/2014/main" id="{5E3A6742-B96B-73AF-3E7D-F58C3CD9E6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07391A-DA25-E254-213F-777907F3427B}"/>
              </a:ext>
            </a:extLst>
          </p:cNvPr>
          <p:cNvSpPr>
            <a:spLocks noGrp="1"/>
          </p:cNvSpPr>
          <p:nvPr>
            <p:ph type="sldNum" sz="quarter" idx="12"/>
          </p:nvPr>
        </p:nvSpPr>
        <p:spPr/>
        <p:txBody>
          <a:bodyPr/>
          <a:lstStyle/>
          <a:p>
            <a:fld id="{08ED02F7-0CDF-4BE3-9960-1646054983C2}" type="slidenum">
              <a:rPr lang="en-GB" smtClean="0"/>
              <a:t>‹#›</a:t>
            </a:fld>
            <a:endParaRPr lang="en-GB"/>
          </a:p>
        </p:txBody>
      </p:sp>
    </p:spTree>
    <p:extLst>
      <p:ext uri="{BB962C8B-B14F-4D97-AF65-F5344CB8AC3E}">
        <p14:creationId xmlns:p14="http://schemas.microsoft.com/office/powerpoint/2010/main" val="2573911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1C20B7-EBC5-BDB5-1B10-988D8FB4255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52058D-BFEE-B7DE-B661-A6992790D7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1652C0-D4F0-9BDE-CB37-5D08830243BF}"/>
              </a:ext>
            </a:extLst>
          </p:cNvPr>
          <p:cNvSpPr>
            <a:spLocks noGrp="1"/>
          </p:cNvSpPr>
          <p:nvPr>
            <p:ph type="dt" sz="half" idx="10"/>
          </p:nvPr>
        </p:nvSpPr>
        <p:spPr/>
        <p:txBody>
          <a:bodyPr/>
          <a:lstStyle/>
          <a:p>
            <a:fld id="{27B34808-655E-4106-A722-E7E9C1E1817B}" type="datetimeFigureOut">
              <a:rPr lang="en-GB" smtClean="0"/>
              <a:t>23/04/2025</a:t>
            </a:fld>
            <a:endParaRPr lang="en-GB"/>
          </a:p>
        </p:txBody>
      </p:sp>
      <p:sp>
        <p:nvSpPr>
          <p:cNvPr id="5" name="Footer Placeholder 4">
            <a:extLst>
              <a:ext uri="{FF2B5EF4-FFF2-40B4-BE49-F238E27FC236}">
                <a16:creationId xmlns:a16="http://schemas.microsoft.com/office/drawing/2014/main" id="{023395C1-D239-57D3-594D-4B647E3037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1A230A-F184-2CCD-50F0-23AD4966DA14}"/>
              </a:ext>
            </a:extLst>
          </p:cNvPr>
          <p:cNvSpPr>
            <a:spLocks noGrp="1"/>
          </p:cNvSpPr>
          <p:nvPr>
            <p:ph type="sldNum" sz="quarter" idx="12"/>
          </p:nvPr>
        </p:nvSpPr>
        <p:spPr/>
        <p:txBody>
          <a:bodyPr/>
          <a:lstStyle/>
          <a:p>
            <a:fld id="{08ED02F7-0CDF-4BE3-9960-1646054983C2}" type="slidenum">
              <a:rPr lang="en-GB" smtClean="0"/>
              <a:t>‹#›</a:t>
            </a:fld>
            <a:endParaRPr lang="en-GB"/>
          </a:p>
        </p:txBody>
      </p:sp>
    </p:spTree>
    <p:extLst>
      <p:ext uri="{BB962C8B-B14F-4D97-AF65-F5344CB8AC3E}">
        <p14:creationId xmlns:p14="http://schemas.microsoft.com/office/powerpoint/2010/main" val="2343843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25"/>
        <p:cNvGrpSpPr/>
        <p:nvPr/>
      </p:nvGrpSpPr>
      <p:grpSpPr>
        <a:xfrm>
          <a:off x="0" y="0"/>
          <a:ext cx="0" cy="0"/>
          <a:chOff x="0" y="0"/>
          <a:chExt cx="0" cy="0"/>
        </a:xfrm>
      </p:grpSpPr>
      <p:sp>
        <p:nvSpPr>
          <p:cNvPr id="26" name="Google Shape;26;p39"/>
          <p:cNvSpPr/>
          <p:nvPr/>
        </p:nvSpPr>
        <p:spPr>
          <a:xfrm>
            <a:off x="10955473" y="6357737"/>
            <a:ext cx="1118387" cy="352589"/>
          </a:xfrm>
          <a:prstGeom prst="rect">
            <a:avLst/>
          </a:prstGeom>
          <a:solidFill>
            <a:schemeClr val="lt1"/>
          </a:solidFill>
          <a:ln>
            <a:noFill/>
          </a:ln>
        </p:spPr>
        <p:txBody>
          <a:bodyPr spcFirstLastPara="1" wrap="square" lIns="60950" tIns="30467" rIns="60950" bIns="30467"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Tree>
    <p:extLst>
      <p:ext uri="{BB962C8B-B14F-4D97-AF65-F5344CB8AC3E}">
        <p14:creationId xmlns:p14="http://schemas.microsoft.com/office/powerpoint/2010/main" val="407912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7"/>
            <a:ext cx="11054080" cy="4104175"/>
          </a:xfr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0964549" y="6477645"/>
            <a:ext cx="1227452" cy="380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0832406" y="6528532"/>
            <a:ext cx="356697" cy="12311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00" kern="1200" smtClean="0">
                <a:solidFill>
                  <a:schemeClr val="accent5"/>
                </a:solidFill>
                <a:latin typeface="Trebuchet MS" panose="020B0603020202020204" pitchFamily="34" charset="0"/>
                <a:ea typeface="MS PGothic" pitchFamily="34" charset="-128"/>
                <a:cs typeface="+mn-cs"/>
              </a:rPr>
              <a:pPr algn="r"/>
              <a:t>‹#›</a:t>
            </a:fld>
            <a:r>
              <a:rPr lang="en-US" sz="800" cap="none" baseline="0">
                <a:solidFill>
                  <a:schemeClr val="accent5"/>
                </a:solidFill>
                <a:latin typeface="Trebuchet MS" panose="020B0603020202020204" pitchFamily="34" charset="0"/>
              </a:rPr>
              <a:t> </a:t>
            </a:r>
            <a:endParaRPr lang="en-US" sz="8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13927" y="6481912"/>
            <a:ext cx="723150" cy="256938"/>
          </a:xfrm>
          <a:prstGeom prst="rect">
            <a:avLst/>
          </a:prstGeom>
        </p:spPr>
      </p:pic>
    </p:spTree>
    <p:extLst>
      <p:ext uri="{BB962C8B-B14F-4D97-AF65-F5344CB8AC3E}">
        <p14:creationId xmlns:p14="http://schemas.microsoft.com/office/powerpoint/2010/main" val="149215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up Image">
  <p:cSld name="2-up Image">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838200" y="0"/>
            <a:ext cx="10515600" cy="8382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24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4"/>
          <p:cNvSpPr txBox="1">
            <a:spLocks noGrp="1"/>
          </p:cNvSpPr>
          <p:nvPr>
            <p:ph type="body" idx="1"/>
          </p:nvPr>
        </p:nvSpPr>
        <p:spPr>
          <a:xfrm>
            <a:off x="838200" y="829056"/>
            <a:ext cx="10515600" cy="469392"/>
          </a:xfrm>
          <a:prstGeom prst="rect">
            <a:avLst/>
          </a:prstGeom>
          <a:noFill/>
          <a:ln>
            <a:noFill/>
          </a:ln>
        </p:spPr>
        <p:txBody>
          <a:bodyPr spcFirstLastPara="1" wrap="square" lIns="91425" tIns="45700" rIns="91425" bIns="45700" anchor="t" anchorCtr="0">
            <a:noAutofit/>
          </a:bodyPr>
          <a:lstStyle>
            <a:lvl1pPr marL="152408" marR="0" lvl="0" indent="-76204" algn="ctr" rtl="0">
              <a:lnSpc>
                <a:spcPct val="90000"/>
              </a:lnSpc>
              <a:spcBef>
                <a:spcPts val="0"/>
              </a:spcBef>
              <a:spcAft>
                <a:spcPts val="0"/>
              </a:spcAft>
              <a:buClr>
                <a:schemeClr val="dk2"/>
              </a:buClr>
              <a:buSzPts val="4800"/>
              <a:buFont typeface="NVIDIA Sans"/>
              <a:buNone/>
              <a:defRPr sz="1600" b="0" i="0" u="none" strike="noStrike" cap="none">
                <a:solidFill>
                  <a:schemeClr val="dk2"/>
                </a:solidFill>
                <a:latin typeface="NVIDIA Sans"/>
                <a:ea typeface="NVIDIA Sans"/>
                <a:cs typeface="NVIDIA Sans"/>
                <a:sym typeface="NVIDIA Sans"/>
              </a:defRPr>
            </a:lvl1pPr>
            <a:lvl2pPr marL="304815" marR="0" lvl="1" indent="-76204"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2pPr>
            <a:lvl3pPr marL="457223" marR="0" lvl="2" indent="-76204"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3pPr>
            <a:lvl4pPr marL="609630" marR="0" lvl="3" indent="-76204"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4pPr>
            <a:lvl5pPr marL="762038" marR="0" lvl="4" indent="-76204"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5pPr>
            <a:lvl6pPr marL="914446" marR="0" lvl="5"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6pPr>
            <a:lvl7pPr marL="1066853" marR="0" lvl="6"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7pPr>
            <a:lvl8pPr marL="1219261" marR="0" lvl="7"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8pPr>
            <a:lvl9pPr marL="1371669" marR="0" lvl="8"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9pPr>
          </a:lstStyle>
          <a:p>
            <a:endParaRPr/>
          </a:p>
        </p:txBody>
      </p:sp>
      <p:sp>
        <p:nvSpPr>
          <p:cNvPr id="87" name="Google Shape;87;p14"/>
          <p:cNvSpPr>
            <a:spLocks noGrp="1"/>
          </p:cNvSpPr>
          <p:nvPr>
            <p:ph type="pic" idx="2"/>
          </p:nvPr>
        </p:nvSpPr>
        <p:spPr>
          <a:xfrm>
            <a:off x="545868" y="1616605"/>
            <a:ext cx="5448532" cy="4006612"/>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88" name="Google Shape;88;p14"/>
          <p:cNvSpPr>
            <a:spLocks noGrp="1"/>
          </p:cNvSpPr>
          <p:nvPr>
            <p:ph type="pic" idx="3"/>
          </p:nvPr>
        </p:nvSpPr>
        <p:spPr>
          <a:xfrm>
            <a:off x="6197600" y="1616605"/>
            <a:ext cx="5448532" cy="4006612"/>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89" name="Google Shape;89;p14"/>
          <p:cNvSpPr txBox="1">
            <a:spLocks noGrp="1"/>
          </p:cNvSpPr>
          <p:nvPr>
            <p:ph type="body" idx="4"/>
          </p:nvPr>
        </p:nvSpPr>
        <p:spPr>
          <a:xfrm>
            <a:off x="545868" y="5687987"/>
            <a:ext cx="5448532" cy="250120"/>
          </a:xfrm>
          <a:prstGeom prst="rect">
            <a:avLst/>
          </a:prstGeom>
          <a:noFill/>
          <a:ln>
            <a:noFill/>
          </a:ln>
        </p:spPr>
        <p:txBody>
          <a:bodyPr spcFirstLastPara="1" wrap="square" lIns="91425" tIns="45700" rIns="91425" bIns="45700" anchor="b" anchorCtr="0">
            <a:noAutofit/>
          </a:bodyPr>
          <a:lstStyle>
            <a:lvl1pPr marL="152408" marR="0" lvl="0" indent="-76204" algn="ctr" rtl="0">
              <a:lnSpc>
                <a:spcPct val="90000"/>
              </a:lnSpc>
              <a:spcBef>
                <a:spcPts val="400"/>
              </a:spcBef>
              <a:spcAft>
                <a:spcPts val="0"/>
              </a:spcAft>
              <a:buClr>
                <a:schemeClr val="lt1"/>
              </a:buClr>
              <a:buSzPts val="4000"/>
              <a:buFont typeface="NVIDIA Sans"/>
              <a:buNone/>
              <a:defRPr sz="1333" b="0" i="0" u="none" strike="noStrike" cap="none">
                <a:solidFill>
                  <a:schemeClr val="lt1"/>
                </a:solidFill>
                <a:latin typeface="NVIDIA Sans Medium"/>
                <a:ea typeface="NVIDIA Sans Medium"/>
                <a:cs typeface="NVIDIA Sans Medium"/>
                <a:sym typeface="NVIDIA Sans Medium"/>
              </a:defRPr>
            </a:lvl1pPr>
            <a:lvl2pPr marL="304815" marR="0" lvl="1"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2pPr>
            <a:lvl3pPr marL="457223" marR="0" lvl="2"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3pPr>
            <a:lvl4pPr marL="609630" marR="0" lvl="3"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4pPr>
            <a:lvl5pPr marL="762038" marR="0" lvl="4"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5pPr>
            <a:lvl6pPr marL="914446" marR="0" lvl="5"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6pPr>
            <a:lvl7pPr marL="1066853" marR="0" lvl="6"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7pPr>
            <a:lvl8pPr marL="1219261" marR="0" lvl="7"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8pPr>
            <a:lvl9pPr marL="1371669" marR="0" lvl="8"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9pPr>
          </a:lstStyle>
          <a:p>
            <a:endParaRPr/>
          </a:p>
        </p:txBody>
      </p:sp>
      <p:sp>
        <p:nvSpPr>
          <p:cNvPr id="90" name="Google Shape;90;p14"/>
          <p:cNvSpPr txBox="1">
            <a:spLocks noGrp="1"/>
          </p:cNvSpPr>
          <p:nvPr>
            <p:ph type="body" idx="5"/>
          </p:nvPr>
        </p:nvSpPr>
        <p:spPr>
          <a:xfrm>
            <a:off x="545868" y="5917189"/>
            <a:ext cx="5448532" cy="250120"/>
          </a:xfrm>
          <a:prstGeom prst="rect">
            <a:avLst/>
          </a:prstGeom>
          <a:noFill/>
          <a:ln>
            <a:noFill/>
          </a:ln>
        </p:spPr>
        <p:txBody>
          <a:bodyPr spcFirstLastPara="1" wrap="square" lIns="91425" tIns="45700" rIns="91425" bIns="45700" anchor="t" anchorCtr="0">
            <a:noAutofit/>
          </a:bodyPr>
          <a:lstStyle>
            <a:lvl1pPr marL="152408" marR="0" lvl="0" indent="-76204" algn="ctr" rtl="0">
              <a:lnSpc>
                <a:spcPct val="90000"/>
              </a:lnSpc>
              <a:spcBef>
                <a:spcPts val="200"/>
              </a:spcBef>
              <a:spcAft>
                <a:spcPts val="0"/>
              </a:spcAft>
              <a:buClr>
                <a:schemeClr val="lt1"/>
              </a:buClr>
              <a:buSzPts val="2800"/>
              <a:buFont typeface="NVIDIA Sans"/>
              <a:buNone/>
              <a:defRPr sz="933" b="0" i="0" u="none" strike="noStrike" cap="none">
                <a:solidFill>
                  <a:schemeClr val="lt1"/>
                </a:solidFill>
                <a:latin typeface="NVIDIA Sans"/>
                <a:ea typeface="NVIDIA Sans"/>
                <a:cs typeface="NVIDIA Sans"/>
                <a:sym typeface="NVIDIA Sans"/>
              </a:defRPr>
            </a:lvl1pPr>
            <a:lvl2pPr marL="304815" marR="0" lvl="1"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2pPr>
            <a:lvl3pPr marL="457223" marR="0" lvl="2"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3pPr>
            <a:lvl4pPr marL="609630" marR="0" lvl="3"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4pPr>
            <a:lvl5pPr marL="762038" marR="0" lvl="4"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5pPr>
            <a:lvl6pPr marL="914446" marR="0" lvl="5"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6pPr>
            <a:lvl7pPr marL="1066853" marR="0" lvl="6"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7pPr>
            <a:lvl8pPr marL="1219261" marR="0" lvl="7"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8pPr>
            <a:lvl9pPr marL="1371669" marR="0" lvl="8"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9pPr>
          </a:lstStyle>
          <a:p>
            <a:endParaRPr/>
          </a:p>
        </p:txBody>
      </p:sp>
      <p:sp>
        <p:nvSpPr>
          <p:cNvPr id="91" name="Google Shape;91;p14"/>
          <p:cNvSpPr txBox="1">
            <a:spLocks noGrp="1"/>
          </p:cNvSpPr>
          <p:nvPr>
            <p:ph type="body" idx="6"/>
          </p:nvPr>
        </p:nvSpPr>
        <p:spPr>
          <a:xfrm>
            <a:off x="6197603" y="5687987"/>
            <a:ext cx="5448759" cy="250120"/>
          </a:xfrm>
          <a:prstGeom prst="rect">
            <a:avLst/>
          </a:prstGeom>
          <a:noFill/>
          <a:ln>
            <a:noFill/>
          </a:ln>
        </p:spPr>
        <p:txBody>
          <a:bodyPr spcFirstLastPara="1" wrap="square" lIns="91425" tIns="45700" rIns="91425" bIns="45700" anchor="b" anchorCtr="0">
            <a:noAutofit/>
          </a:bodyPr>
          <a:lstStyle>
            <a:lvl1pPr marL="152408" marR="0" lvl="0" indent="-76204" algn="ctr" rtl="0">
              <a:lnSpc>
                <a:spcPct val="90000"/>
              </a:lnSpc>
              <a:spcBef>
                <a:spcPts val="400"/>
              </a:spcBef>
              <a:spcAft>
                <a:spcPts val="0"/>
              </a:spcAft>
              <a:buClr>
                <a:schemeClr val="lt1"/>
              </a:buClr>
              <a:buSzPts val="4000"/>
              <a:buFont typeface="NVIDIA Sans"/>
              <a:buNone/>
              <a:defRPr sz="1333" b="0" i="0" u="none" strike="noStrike" cap="none">
                <a:solidFill>
                  <a:schemeClr val="lt1"/>
                </a:solidFill>
                <a:latin typeface="NVIDIA Sans Medium"/>
                <a:ea typeface="NVIDIA Sans Medium"/>
                <a:cs typeface="NVIDIA Sans Medium"/>
                <a:sym typeface="NVIDIA Sans Medium"/>
              </a:defRPr>
            </a:lvl1pPr>
            <a:lvl2pPr marL="304815" marR="0" lvl="1"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2pPr>
            <a:lvl3pPr marL="457223" marR="0" lvl="2"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3pPr>
            <a:lvl4pPr marL="609630" marR="0" lvl="3"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4pPr>
            <a:lvl5pPr marL="762038" marR="0" lvl="4"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5pPr>
            <a:lvl6pPr marL="914446" marR="0" lvl="5"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6pPr>
            <a:lvl7pPr marL="1066853" marR="0" lvl="6"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7pPr>
            <a:lvl8pPr marL="1219261" marR="0" lvl="7"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8pPr>
            <a:lvl9pPr marL="1371669" marR="0" lvl="8"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9pPr>
          </a:lstStyle>
          <a:p>
            <a:endParaRPr/>
          </a:p>
        </p:txBody>
      </p:sp>
      <p:sp>
        <p:nvSpPr>
          <p:cNvPr id="92" name="Google Shape;92;p14"/>
          <p:cNvSpPr txBox="1">
            <a:spLocks noGrp="1"/>
          </p:cNvSpPr>
          <p:nvPr>
            <p:ph type="body" idx="7"/>
          </p:nvPr>
        </p:nvSpPr>
        <p:spPr>
          <a:xfrm>
            <a:off x="6197603" y="5917189"/>
            <a:ext cx="5448759" cy="250120"/>
          </a:xfrm>
          <a:prstGeom prst="rect">
            <a:avLst/>
          </a:prstGeom>
          <a:noFill/>
          <a:ln>
            <a:noFill/>
          </a:ln>
        </p:spPr>
        <p:txBody>
          <a:bodyPr spcFirstLastPara="1" wrap="square" lIns="91425" tIns="45700" rIns="91425" bIns="45700" anchor="t" anchorCtr="0">
            <a:noAutofit/>
          </a:bodyPr>
          <a:lstStyle>
            <a:lvl1pPr marL="152408" marR="0" lvl="0" indent="-76204" algn="ctr" rtl="0">
              <a:lnSpc>
                <a:spcPct val="90000"/>
              </a:lnSpc>
              <a:spcBef>
                <a:spcPts val="200"/>
              </a:spcBef>
              <a:spcAft>
                <a:spcPts val="0"/>
              </a:spcAft>
              <a:buClr>
                <a:schemeClr val="lt1"/>
              </a:buClr>
              <a:buSzPts val="2800"/>
              <a:buFont typeface="NVIDIA Sans"/>
              <a:buNone/>
              <a:defRPr sz="933" b="0" i="0" u="none" strike="noStrike" cap="none">
                <a:solidFill>
                  <a:schemeClr val="lt1"/>
                </a:solidFill>
                <a:latin typeface="NVIDIA Sans"/>
                <a:ea typeface="NVIDIA Sans"/>
                <a:cs typeface="NVIDIA Sans"/>
                <a:sym typeface="NVIDIA Sans"/>
              </a:defRPr>
            </a:lvl1pPr>
            <a:lvl2pPr marL="304815" marR="0" lvl="1"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2pPr>
            <a:lvl3pPr marL="457223" marR="0" lvl="2"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3pPr>
            <a:lvl4pPr marL="609630" marR="0" lvl="3"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4pPr>
            <a:lvl5pPr marL="762038" marR="0" lvl="4" indent="-76204" algn="l" rtl="0">
              <a:lnSpc>
                <a:spcPct val="90000"/>
              </a:lnSpc>
              <a:spcBef>
                <a:spcPts val="500"/>
              </a:spcBef>
              <a:spcAft>
                <a:spcPts val="0"/>
              </a:spcAft>
              <a:buClr>
                <a:schemeClr val="dk1"/>
              </a:buClr>
              <a:buSzPts val="4000"/>
              <a:buFont typeface="NVIDIA Sans"/>
              <a:buNone/>
              <a:defRPr sz="1333" b="1" i="0" u="none" strike="noStrike" cap="none">
                <a:solidFill>
                  <a:schemeClr val="dk1"/>
                </a:solidFill>
                <a:latin typeface="NVIDIA Sans"/>
                <a:ea typeface="NVIDIA Sans"/>
                <a:cs typeface="NVIDIA Sans"/>
                <a:sym typeface="NVIDIA Sans"/>
              </a:defRPr>
            </a:lvl5pPr>
            <a:lvl6pPr marL="914446" marR="0" lvl="5"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6pPr>
            <a:lvl7pPr marL="1066853" marR="0" lvl="6"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7pPr>
            <a:lvl8pPr marL="1219261" marR="0" lvl="7"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8pPr>
            <a:lvl9pPr marL="1371669" marR="0" lvl="8" indent="-190510"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2449837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22">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3757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838200" y="0"/>
            <a:ext cx="10515600" cy="838201"/>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223" indent="0" algn="ctr">
              <a:buFontTx/>
              <a:buNone/>
              <a:defRPr sz="1467">
                <a:latin typeface="NVIDIA Sans" panose="020B0503020203020204" pitchFamily="34" charset="0"/>
              </a:defRPr>
            </a:lvl2pPr>
            <a:lvl3pPr marL="914446" indent="0" algn="ctr">
              <a:buFontTx/>
              <a:buNone/>
              <a:defRPr sz="1467">
                <a:latin typeface="NVIDIA Sans" panose="020B0503020203020204" pitchFamily="34" charset="0"/>
              </a:defRPr>
            </a:lvl3pPr>
            <a:lvl4pPr marL="1371669" indent="0" algn="ctr">
              <a:buFontTx/>
              <a:buNone/>
              <a:defRPr sz="1467">
                <a:latin typeface="NVIDIA Sans" panose="020B0503020203020204" pitchFamily="34" charset="0"/>
              </a:defRPr>
            </a:lvl4pPr>
            <a:lvl5pPr marL="1828891" indent="0" algn="ctr">
              <a:buFontTx/>
              <a:buNone/>
              <a:defRPr sz="1467">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838200" y="1615440"/>
            <a:ext cx="10515600" cy="4550664"/>
          </a:xfrm>
          <a:prstGeom prst="rect">
            <a:avLst/>
          </a:prstGeom>
        </p:spPr>
        <p:txBody>
          <a:bodyPr/>
          <a:lstStyle>
            <a:lvl1pPr marL="152408" indent="-152408">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223" indent="-152408">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2038" indent="-152408">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853" indent="-152408">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560" indent="-13229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300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0"/>
            <a:ext cx="10515600" cy="838201"/>
          </a:xfrm>
        </p:spPr>
        <p:txBody>
          <a:bodyPr/>
          <a:lstStyle>
            <a:lvl1pPr>
              <a:defRPr sz="2400" cap="none"/>
            </a:lvl1p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223" indent="0" algn="ctr">
              <a:buFontTx/>
              <a:buNone/>
              <a:defRPr sz="1467">
                <a:latin typeface="NVIDIA Sans" panose="020B0503020203020204" pitchFamily="34" charset="0"/>
              </a:defRPr>
            </a:lvl2pPr>
            <a:lvl3pPr marL="914446" indent="0" algn="ctr">
              <a:buFontTx/>
              <a:buNone/>
              <a:defRPr sz="1467">
                <a:latin typeface="NVIDIA Sans" panose="020B0503020203020204" pitchFamily="34" charset="0"/>
              </a:defRPr>
            </a:lvl3pPr>
            <a:lvl4pPr marL="1371669" indent="0" algn="ctr">
              <a:buFontTx/>
              <a:buNone/>
              <a:defRPr sz="1467">
                <a:latin typeface="NVIDIA Sans" panose="020B0503020203020204" pitchFamily="34" charset="0"/>
              </a:defRPr>
            </a:lvl4pPr>
            <a:lvl5pPr marL="1828891" indent="0" algn="ctr">
              <a:buFontTx/>
              <a:buNone/>
              <a:defRPr sz="1467">
                <a:latin typeface="NVIDIA Sans" panose="020B0503020203020204" pitchFamily="34" charset="0"/>
              </a:defRPr>
            </a:lvl5pPr>
          </a:lstStyle>
          <a:p>
            <a:pPr lvl="0"/>
            <a:r>
              <a:rPr lang="en-US"/>
              <a:t>Click to add subtitle</a:t>
            </a:r>
          </a:p>
        </p:txBody>
      </p:sp>
      <p:sp>
        <p:nvSpPr>
          <p:cNvPr id="4" name="Content Placeholder 2">
            <a:extLst>
              <a:ext uri="{FF2B5EF4-FFF2-40B4-BE49-F238E27FC236}">
                <a16:creationId xmlns:a16="http://schemas.microsoft.com/office/drawing/2014/main" id="{01212348-FD7A-DFE0-EEA3-CDB6BEC4F6D9}"/>
              </a:ext>
            </a:extLst>
          </p:cNvPr>
          <p:cNvSpPr>
            <a:spLocks noGrp="1"/>
          </p:cNvSpPr>
          <p:nvPr>
            <p:ph idx="1" hasCustomPrompt="1"/>
          </p:nvPr>
        </p:nvSpPr>
        <p:spPr>
          <a:xfrm>
            <a:off x="838200" y="1615440"/>
            <a:ext cx="10515600" cy="4550664"/>
          </a:xfrm>
          <a:prstGeom prst="rect">
            <a:avLst/>
          </a:prstGeom>
        </p:spPr>
        <p:txBody>
          <a:bodyPr/>
          <a:lstStyle>
            <a:lvl1pPr marL="152408" indent="-152408">
              <a:buClr>
                <a:schemeClr val="tx2"/>
              </a:buClr>
              <a:buFont typeface="NVIDIA Sans" panose="020B0503020203020204" pitchFamily="34" charset="0"/>
              <a:buChar char="•"/>
              <a:defRPr sz="1467">
                <a:solidFill>
                  <a:schemeClr val="tx1"/>
                </a:solidFill>
                <a:latin typeface="NVIDIA Sans" panose="020B0503020203020204" pitchFamily="34" charset="0"/>
                <a:cs typeface="NVIDIA Sans" panose="020B0503020203020204" pitchFamily="34" charset="0"/>
              </a:defRPr>
            </a:lvl1pPr>
            <a:lvl2pPr marL="457223" indent="-152408">
              <a:buClr>
                <a:schemeClr val="tx2"/>
              </a:buClr>
              <a:buFont typeface="NVIDIA Sans" panose="020B0503020203020204" pitchFamily="34" charset="0"/>
              <a:buChar char="•"/>
              <a:defRPr sz="1333">
                <a:solidFill>
                  <a:schemeClr val="tx1"/>
                </a:solidFill>
                <a:latin typeface="NVIDIA Sans" panose="020B0503020203020204" pitchFamily="34" charset="0"/>
                <a:cs typeface="NVIDIA Sans" panose="020B0503020203020204" pitchFamily="34" charset="0"/>
              </a:defRPr>
            </a:lvl2pPr>
            <a:lvl3pPr marL="762038" indent="-152408">
              <a:buClr>
                <a:schemeClr val="tx2"/>
              </a:buClr>
              <a:buFont typeface="NVIDIA Sans" panose="020B0503020203020204" pitchFamily="34" charset="0"/>
              <a:buChar char="•"/>
              <a:defRPr sz="1200">
                <a:solidFill>
                  <a:schemeClr val="tx1"/>
                </a:solidFill>
                <a:latin typeface="NVIDIA Sans" panose="020B0503020203020204" pitchFamily="34" charset="0"/>
                <a:cs typeface="NVIDIA Sans" panose="020B0503020203020204" pitchFamily="34" charset="0"/>
              </a:defRPr>
            </a:lvl3pPr>
            <a:lvl4pPr marL="1066853" indent="-152408">
              <a:buClr>
                <a:schemeClr val="tx2"/>
              </a:buClr>
              <a:buFont typeface="NVIDIA Sans" panose="020B0503020203020204" pitchFamily="34" charset="0"/>
              <a:buChar char="•"/>
              <a:defRPr sz="1067">
                <a:solidFill>
                  <a:schemeClr val="tx1"/>
                </a:solidFill>
                <a:latin typeface="NVIDIA Sans" panose="020B0503020203020204" pitchFamily="34" charset="0"/>
                <a:cs typeface="NVIDIA Sans" panose="020B0503020203020204" pitchFamily="34" charset="0"/>
              </a:defRPr>
            </a:lvl4pPr>
            <a:lvl5pPr marL="1351560" indent="-132299">
              <a:buClr>
                <a:schemeClr val="tx2"/>
              </a:buClr>
              <a:buFont typeface="NVIDIA Sans" panose="020B0503020203020204" pitchFamily="34" charset="0"/>
              <a:buChar char="•"/>
              <a:defRPr sz="933">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449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C55F-3BD5-5410-A23A-88143EB583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5C7AE3-0DF8-F1DE-928E-F219680C53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0E15F7-4C03-95AE-ACC1-935B509F4945}"/>
              </a:ext>
            </a:extLst>
          </p:cNvPr>
          <p:cNvSpPr>
            <a:spLocks noGrp="1"/>
          </p:cNvSpPr>
          <p:nvPr>
            <p:ph type="dt" sz="half" idx="10"/>
          </p:nvPr>
        </p:nvSpPr>
        <p:spPr/>
        <p:txBody>
          <a:bodyPr/>
          <a:lstStyle/>
          <a:p>
            <a:fld id="{27B34808-655E-4106-A722-E7E9C1E1817B}" type="datetimeFigureOut">
              <a:rPr lang="en-GB" smtClean="0"/>
              <a:t>23/04/2025</a:t>
            </a:fld>
            <a:endParaRPr lang="en-GB"/>
          </a:p>
        </p:txBody>
      </p:sp>
      <p:sp>
        <p:nvSpPr>
          <p:cNvPr id="5" name="Footer Placeholder 4">
            <a:extLst>
              <a:ext uri="{FF2B5EF4-FFF2-40B4-BE49-F238E27FC236}">
                <a16:creationId xmlns:a16="http://schemas.microsoft.com/office/drawing/2014/main" id="{D97D219C-812B-D87B-C729-D5698E4138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DEF651-4D07-3C61-A605-B35972AB81F8}"/>
              </a:ext>
            </a:extLst>
          </p:cNvPr>
          <p:cNvSpPr>
            <a:spLocks noGrp="1"/>
          </p:cNvSpPr>
          <p:nvPr>
            <p:ph type="sldNum" sz="quarter" idx="12"/>
          </p:nvPr>
        </p:nvSpPr>
        <p:spPr/>
        <p:txBody>
          <a:bodyPr/>
          <a:lstStyle/>
          <a:p>
            <a:fld id="{08ED02F7-0CDF-4BE3-9960-1646054983C2}" type="slidenum">
              <a:rPr lang="en-GB" smtClean="0"/>
              <a:t>‹#›</a:t>
            </a:fld>
            <a:endParaRPr lang="en-GB"/>
          </a:p>
        </p:txBody>
      </p:sp>
    </p:spTree>
    <p:extLst>
      <p:ext uri="{BB962C8B-B14F-4D97-AF65-F5344CB8AC3E}">
        <p14:creationId xmlns:p14="http://schemas.microsoft.com/office/powerpoint/2010/main" val="423901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1BB5-9AE3-19E2-3768-E93E84590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F33B087-6BB7-837F-23AC-15AF37694D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929A6E-DD69-6021-8658-B2B9C42A5FAA}"/>
              </a:ext>
            </a:extLst>
          </p:cNvPr>
          <p:cNvSpPr>
            <a:spLocks noGrp="1"/>
          </p:cNvSpPr>
          <p:nvPr>
            <p:ph type="dt" sz="half" idx="10"/>
          </p:nvPr>
        </p:nvSpPr>
        <p:spPr/>
        <p:txBody>
          <a:bodyPr/>
          <a:lstStyle/>
          <a:p>
            <a:fld id="{27B34808-655E-4106-A722-E7E9C1E1817B}" type="datetimeFigureOut">
              <a:rPr lang="en-GB" smtClean="0"/>
              <a:t>23/04/2025</a:t>
            </a:fld>
            <a:endParaRPr lang="en-GB"/>
          </a:p>
        </p:txBody>
      </p:sp>
      <p:sp>
        <p:nvSpPr>
          <p:cNvPr id="5" name="Footer Placeholder 4">
            <a:extLst>
              <a:ext uri="{FF2B5EF4-FFF2-40B4-BE49-F238E27FC236}">
                <a16:creationId xmlns:a16="http://schemas.microsoft.com/office/drawing/2014/main" id="{EF7AF214-DF6A-5045-9C3A-A58850076F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185F7B-B3D3-531B-2A54-D3D646B6F87F}"/>
              </a:ext>
            </a:extLst>
          </p:cNvPr>
          <p:cNvSpPr>
            <a:spLocks noGrp="1"/>
          </p:cNvSpPr>
          <p:nvPr>
            <p:ph type="sldNum" sz="quarter" idx="12"/>
          </p:nvPr>
        </p:nvSpPr>
        <p:spPr/>
        <p:txBody>
          <a:bodyPr/>
          <a:lstStyle/>
          <a:p>
            <a:fld id="{08ED02F7-0CDF-4BE3-9960-1646054983C2}" type="slidenum">
              <a:rPr lang="en-GB" smtClean="0"/>
              <a:t>‹#›</a:t>
            </a:fld>
            <a:endParaRPr lang="en-GB"/>
          </a:p>
        </p:txBody>
      </p:sp>
    </p:spTree>
    <p:extLst>
      <p:ext uri="{BB962C8B-B14F-4D97-AF65-F5344CB8AC3E}">
        <p14:creationId xmlns:p14="http://schemas.microsoft.com/office/powerpoint/2010/main" val="3706523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1C68-9520-F6D9-A7C8-59994D7A12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4197E26-0E5E-C977-1C12-591E8FCFDF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F491957-CE77-865B-B998-6A0EE2A1FC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F364D0C-2E8F-1D68-9F06-1C36E151666C}"/>
              </a:ext>
            </a:extLst>
          </p:cNvPr>
          <p:cNvSpPr>
            <a:spLocks noGrp="1"/>
          </p:cNvSpPr>
          <p:nvPr>
            <p:ph type="dt" sz="half" idx="10"/>
          </p:nvPr>
        </p:nvSpPr>
        <p:spPr/>
        <p:txBody>
          <a:bodyPr/>
          <a:lstStyle/>
          <a:p>
            <a:fld id="{27B34808-655E-4106-A722-E7E9C1E1817B}" type="datetimeFigureOut">
              <a:rPr lang="en-GB" smtClean="0"/>
              <a:t>23/04/2025</a:t>
            </a:fld>
            <a:endParaRPr lang="en-GB"/>
          </a:p>
        </p:txBody>
      </p:sp>
      <p:sp>
        <p:nvSpPr>
          <p:cNvPr id="6" name="Footer Placeholder 5">
            <a:extLst>
              <a:ext uri="{FF2B5EF4-FFF2-40B4-BE49-F238E27FC236}">
                <a16:creationId xmlns:a16="http://schemas.microsoft.com/office/drawing/2014/main" id="{9105C892-0CA4-EDF2-1663-720B5E1543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536DB6-1B3A-F070-4723-C72EE118E1EE}"/>
              </a:ext>
            </a:extLst>
          </p:cNvPr>
          <p:cNvSpPr>
            <a:spLocks noGrp="1"/>
          </p:cNvSpPr>
          <p:nvPr>
            <p:ph type="sldNum" sz="quarter" idx="12"/>
          </p:nvPr>
        </p:nvSpPr>
        <p:spPr/>
        <p:txBody>
          <a:bodyPr/>
          <a:lstStyle/>
          <a:p>
            <a:fld id="{08ED02F7-0CDF-4BE3-9960-1646054983C2}" type="slidenum">
              <a:rPr lang="en-GB" smtClean="0"/>
              <a:t>‹#›</a:t>
            </a:fld>
            <a:endParaRPr lang="en-GB"/>
          </a:p>
        </p:txBody>
      </p:sp>
    </p:spTree>
    <p:extLst>
      <p:ext uri="{BB962C8B-B14F-4D97-AF65-F5344CB8AC3E}">
        <p14:creationId xmlns:p14="http://schemas.microsoft.com/office/powerpoint/2010/main" val="2869165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5EC9-1C40-BAE9-EC08-D6B114A09C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BD44BF7-74ED-5362-47B1-F8FD5AF55C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35E1D6-4D88-A6D7-5088-EE5452634B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56FFC2E-6B39-3621-7FA0-2E4BAB258B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AEC7D7-A3E2-29A7-FD95-45F9ADAA76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879D0BF-31F5-8599-2029-886D0A46B434}"/>
              </a:ext>
            </a:extLst>
          </p:cNvPr>
          <p:cNvSpPr>
            <a:spLocks noGrp="1"/>
          </p:cNvSpPr>
          <p:nvPr>
            <p:ph type="dt" sz="half" idx="10"/>
          </p:nvPr>
        </p:nvSpPr>
        <p:spPr/>
        <p:txBody>
          <a:bodyPr/>
          <a:lstStyle/>
          <a:p>
            <a:fld id="{27B34808-655E-4106-A722-E7E9C1E1817B}" type="datetimeFigureOut">
              <a:rPr lang="en-GB" smtClean="0"/>
              <a:t>23/04/2025</a:t>
            </a:fld>
            <a:endParaRPr lang="en-GB"/>
          </a:p>
        </p:txBody>
      </p:sp>
      <p:sp>
        <p:nvSpPr>
          <p:cNvPr id="8" name="Footer Placeholder 7">
            <a:extLst>
              <a:ext uri="{FF2B5EF4-FFF2-40B4-BE49-F238E27FC236}">
                <a16:creationId xmlns:a16="http://schemas.microsoft.com/office/drawing/2014/main" id="{F930F04B-1895-72A4-12D5-A84E6065F3D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94DD367-14F5-597F-32F2-A7D3168F90CD}"/>
              </a:ext>
            </a:extLst>
          </p:cNvPr>
          <p:cNvSpPr>
            <a:spLocks noGrp="1"/>
          </p:cNvSpPr>
          <p:nvPr>
            <p:ph type="sldNum" sz="quarter" idx="12"/>
          </p:nvPr>
        </p:nvSpPr>
        <p:spPr/>
        <p:txBody>
          <a:bodyPr/>
          <a:lstStyle/>
          <a:p>
            <a:fld id="{08ED02F7-0CDF-4BE3-9960-1646054983C2}" type="slidenum">
              <a:rPr lang="en-GB" smtClean="0"/>
              <a:t>‹#›</a:t>
            </a:fld>
            <a:endParaRPr lang="en-GB"/>
          </a:p>
        </p:txBody>
      </p:sp>
    </p:spTree>
    <p:extLst>
      <p:ext uri="{BB962C8B-B14F-4D97-AF65-F5344CB8AC3E}">
        <p14:creationId xmlns:p14="http://schemas.microsoft.com/office/powerpoint/2010/main" val="750131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2FF65-013A-A394-B317-C771B00F54F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506DFFA-7051-FAB6-12A1-5244C83BD13E}"/>
              </a:ext>
            </a:extLst>
          </p:cNvPr>
          <p:cNvSpPr>
            <a:spLocks noGrp="1"/>
          </p:cNvSpPr>
          <p:nvPr>
            <p:ph type="dt" sz="half" idx="10"/>
          </p:nvPr>
        </p:nvSpPr>
        <p:spPr/>
        <p:txBody>
          <a:bodyPr/>
          <a:lstStyle/>
          <a:p>
            <a:fld id="{27B34808-655E-4106-A722-E7E9C1E1817B}" type="datetimeFigureOut">
              <a:rPr lang="en-GB" smtClean="0"/>
              <a:t>23/04/2025</a:t>
            </a:fld>
            <a:endParaRPr lang="en-GB"/>
          </a:p>
        </p:txBody>
      </p:sp>
      <p:sp>
        <p:nvSpPr>
          <p:cNvPr id="4" name="Footer Placeholder 3">
            <a:extLst>
              <a:ext uri="{FF2B5EF4-FFF2-40B4-BE49-F238E27FC236}">
                <a16:creationId xmlns:a16="http://schemas.microsoft.com/office/drawing/2014/main" id="{A4CAF0D3-17E3-9E36-7C66-7A0FB68032A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48CC49-8D03-9D91-E6C5-0A3299D80F78}"/>
              </a:ext>
            </a:extLst>
          </p:cNvPr>
          <p:cNvSpPr>
            <a:spLocks noGrp="1"/>
          </p:cNvSpPr>
          <p:nvPr>
            <p:ph type="sldNum" sz="quarter" idx="12"/>
          </p:nvPr>
        </p:nvSpPr>
        <p:spPr/>
        <p:txBody>
          <a:bodyPr/>
          <a:lstStyle/>
          <a:p>
            <a:fld id="{08ED02F7-0CDF-4BE3-9960-1646054983C2}" type="slidenum">
              <a:rPr lang="en-GB" smtClean="0"/>
              <a:t>‹#›</a:t>
            </a:fld>
            <a:endParaRPr lang="en-GB"/>
          </a:p>
        </p:txBody>
      </p:sp>
    </p:spTree>
    <p:extLst>
      <p:ext uri="{BB962C8B-B14F-4D97-AF65-F5344CB8AC3E}">
        <p14:creationId xmlns:p14="http://schemas.microsoft.com/office/powerpoint/2010/main" val="225735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42F788-3F98-5BDD-D1F0-3C11706BCA9E}"/>
              </a:ext>
            </a:extLst>
          </p:cNvPr>
          <p:cNvSpPr>
            <a:spLocks noGrp="1"/>
          </p:cNvSpPr>
          <p:nvPr>
            <p:ph type="dt" sz="half" idx="10"/>
          </p:nvPr>
        </p:nvSpPr>
        <p:spPr/>
        <p:txBody>
          <a:bodyPr/>
          <a:lstStyle/>
          <a:p>
            <a:fld id="{27B34808-655E-4106-A722-E7E9C1E1817B}" type="datetimeFigureOut">
              <a:rPr lang="en-GB" smtClean="0"/>
              <a:t>23/04/2025</a:t>
            </a:fld>
            <a:endParaRPr lang="en-GB"/>
          </a:p>
        </p:txBody>
      </p:sp>
      <p:sp>
        <p:nvSpPr>
          <p:cNvPr id="3" name="Footer Placeholder 2">
            <a:extLst>
              <a:ext uri="{FF2B5EF4-FFF2-40B4-BE49-F238E27FC236}">
                <a16:creationId xmlns:a16="http://schemas.microsoft.com/office/drawing/2014/main" id="{593507C9-1EC2-9856-5495-3FA8F9D068D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CFA2608-E84A-ADF1-0E83-027BADEA236B}"/>
              </a:ext>
            </a:extLst>
          </p:cNvPr>
          <p:cNvSpPr>
            <a:spLocks noGrp="1"/>
          </p:cNvSpPr>
          <p:nvPr>
            <p:ph type="sldNum" sz="quarter" idx="12"/>
          </p:nvPr>
        </p:nvSpPr>
        <p:spPr/>
        <p:txBody>
          <a:bodyPr/>
          <a:lstStyle/>
          <a:p>
            <a:fld id="{08ED02F7-0CDF-4BE3-9960-1646054983C2}" type="slidenum">
              <a:rPr lang="en-GB" smtClean="0"/>
              <a:t>‹#›</a:t>
            </a:fld>
            <a:endParaRPr lang="en-GB"/>
          </a:p>
        </p:txBody>
      </p:sp>
    </p:spTree>
    <p:extLst>
      <p:ext uri="{BB962C8B-B14F-4D97-AF65-F5344CB8AC3E}">
        <p14:creationId xmlns:p14="http://schemas.microsoft.com/office/powerpoint/2010/main" val="297304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A238-63FB-12E7-5350-5379CF5127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CD82020-256B-1C42-71E1-E6EAD3F8D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526BAC5-DDDA-D8BB-64E1-77809FAC3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3C747E-DDE7-724B-F9F1-631B90C04BEE}"/>
              </a:ext>
            </a:extLst>
          </p:cNvPr>
          <p:cNvSpPr>
            <a:spLocks noGrp="1"/>
          </p:cNvSpPr>
          <p:nvPr>
            <p:ph type="dt" sz="half" idx="10"/>
          </p:nvPr>
        </p:nvSpPr>
        <p:spPr/>
        <p:txBody>
          <a:bodyPr/>
          <a:lstStyle/>
          <a:p>
            <a:fld id="{27B34808-655E-4106-A722-E7E9C1E1817B}" type="datetimeFigureOut">
              <a:rPr lang="en-GB" smtClean="0"/>
              <a:t>23/04/2025</a:t>
            </a:fld>
            <a:endParaRPr lang="en-GB"/>
          </a:p>
        </p:txBody>
      </p:sp>
      <p:sp>
        <p:nvSpPr>
          <p:cNvPr id="6" name="Footer Placeholder 5">
            <a:extLst>
              <a:ext uri="{FF2B5EF4-FFF2-40B4-BE49-F238E27FC236}">
                <a16:creationId xmlns:a16="http://schemas.microsoft.com/office/drawing/2014/main" id="{5B994D75-BEA3-9606-3013-7D3231F7AA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1707C80-64E5-AD88-A2F6-A93E4660AB22}"/>
              </a:ext>
            </a:extLst>
          </p:cNvPr>
          <p:cNvSpPr>
            <a:spLocks noGrp="1"/>
          </p:cNvSpPr>
          <p:nvPr>
            <p:ph type="sldNum" sz="quarter" idx="12"/>
          </p:nvPr>
        </p:nvSpPr>
        <p:spPr/>
        <p:txBody>
          <a:bodyPr/>
          <a:lstStyle/>
          <a:p>
            <a:fld id="{08ED02F7-0CDF-4BE3-9960-1646054983C2}" type="slidenum">
              <a:rPr lang="en-GB" smtClean="0"/>
              <a:t>‹#›</a:t>
            </a:fld>
            <a:endParaRPr lang="en-GB"/>
          </a:p>
        </p:txBody>
      </p:sp>
    </p:spTree>
    <p:extLst>
      <p:ext uri="{BB962C8B-B14F-4D97-AF65-F5344CB8AC3E}">
        <p14:creationId xmlns:p14="http://schemas.microsoft.com/office/powerpoint/2010/main" val="1870902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26C9A-71A5-2A5D-5A1B-49AC041C9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DA9C610-6303-412A-9694-50D97A76CF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7D75ADA-D3E3-F812-F6FE-5F88F721E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79B6F-9739-1355-C7EC-980CE9E893AC}"/>
              </a:ext>
            </a:extLst>
          </p:cNvPr>
          <p:cNvSpPr>
            <a:spLocks noGrp="1"/>
          </p:cNvSpPr>
          <p:nvPr>
            <p:ph type="dt" sz="half" idx="10"/>
          </p:nvPr>
        </p:nvSpPr>
        <p:spPr/>
        <p:txBody>
          <a:bodyPr/>
          <a:lstStyle/>
          <a:p>
            <a:fld id="{27B34808-655E-4106-A722-E7E9C1E1817B}" type="datetimeFigureOut">
              <a:rPr lang="en-GB" smtClean="0"/>
              <a:t>23/04/2025</a:t>
            </a:fld>
            <a:endParaRPr lang="en-GB"/>
          </a:p>
        </p:txBody>
      </p:sp>
      <p:sp>
        <p:nvSpPr>
          <p:cNvPr id="6" name="Footer Placeholder 5">
            <a:extLst>
              <a:ext uri="{FF2B5EF4-FFF2-40B4-BE49-F238E27FC236}">
                <a16:creationId xmlns:a16="http://schemas.microsoft.com/office/drawing/2014/main" id="{F087A452-D0C8-0FAF-3319-C5A66629FF3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54AB37-4303-068D-0500-EB52B1F11C96}"/>
              </a:ext>
            </a:extLst>
          </p:cNvPr>
          <p:cNvSpPr>
            <a:spLocks noGrp="1"/>
          </p:cNvSpPr>
          <p:nvPr>
            <p:ph type="sldNum" sz="quarter" idx="12"/>
          </p:nvPr>
        </p:nvSpPr>
        <p:spPr/>
        <p:txBody>
          <a:bodyPr/>
          <a:lstStyle/>
          <a:p>
            <a:fld id="{08ED02F7-0CDF-4BE3-9960-1646054983C2}" type="slidenum">
              <a:rPr lang="en-GB" smtClean="0"/>
              <a:t>‹#›</a:t>
            </a:fld>
            <a:endParaRPr lang="en-GB"/>
          </a:p>
        </p:txBody>
      </p:sp>
    </p:spTree>
    <p:extLst>
      <p:ext uri="{BB962C8B-B14F-4D97-AF65-F5344CB8AC3E}">
        <p14:creationId xmlns:p14="http://schemas.microsoft.com/office/powerpoint/2010/main" val="306885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5C5686-7DB5-8840-0745-ED629E4DB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AD9148-59BC-2687-3A47-944CC76328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3E3A86-1AAF-25BA-31B0-F7C63168DC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7B34808-655E-4106-A722-E7E9C1E1817B}" type="datetimeFigureOut">
              <a:rPr lang="en-GB" smtClean="0"/>
              <a:t>23/04/2025</a:t>
            </a:fld>
            <a:endParaRPr lang="en-GB"/>
          </a:p>
        </p:txBody>
      </p:sp>
      <p:sp>
        <p:nvSpPr>
          <p:cNvPr id="5" name="Footer Placeholder 4">
            <a:extLst>
              <a:ext uri="{FF2B5EF4-FFF2-40B4-BE49-F238E27FC236}">
                <a16:creationId xmlns:a16="http://schemas.microsoft.com/office/drawing/2014/main" id="{C5C13715-5721-90BF-712B-24317AD48B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26E5011-72F2-3050-F550-E3592B9CD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ED02F7-0CDF-4BE3-9960-1646054983C2}" type="slidenum">
              <a:rPr lang="en-GB" smtClean="0"/>
              <a:t>‹#›</a:t>
            </a:fld>
            <a:endParaRPr lang="en-GB"/>
          </a:p>
        </p:txBody>
      </p:sp>
    </p:spTree>
    <p:extLst>
      <p:ext uri="{BB962C8B-B14F-4D97-AF65-F5344CB8AC3E}">
        <p14:creationId xmlns:p14="http://schemas.microsoft.com/office/powerpoint/2010/main" val="2868709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67" r:id="rId16"/>
    <p:sldLayoutId id="214748366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51.wdp"/><Relationship Id="rId3" Type="http://schemas.openxmlformats.org/officeDocument/2006/relationships/hyperlink" Target="https://github.com/NVIDIA/NeMo-Megatron-Launcher#516-reinforcement-learning-from-human-feedback" TargetMode="External"/><Relationship Id="rId7"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6" Type="http://schemas.microsoft.com/office/2007/relationships/hdphoto" Target="../media/hdphoto12.wdp"/><Relationship Id="rId21" Type="http://schemas.openxmlformats.org/officeDocument/2006/relationships/image" Target="../media/image11.png"/><Relationship Id="rId42" Type="http://schemas.microsoft.com/office/2007/relationships/hdphoto" Target="../media/hdphoto20.wdp"/><Relationship Id="rId47" Type="http://schemas.openxmlformats.org/officeDocument/2006/relationships/image" Target="../media/image24.png"/><Relationship Id="rId63" Type="http://schemas.openxmlformats.org/officeDocument/2006/relationships/image" Target="../media/image32.png"/><Relationship Id="rId68" Type="http://schemas.microsoft.com/office/2007/relationships/hdphoto" Target="../media/hdphoto33.wdp"/><Relationship Id="rId84" Type="http://schemas.microsoft.com/office/2007/relationships/hdphoto" Target="../media/hdphoto41.wdp"/><Relationship Id="rId89" Type="http://schemas.openxmlformats.org/officeDocument/2006/relationships/image" Target="../media/image45.png"/><Relationship Id="rId16" Type="http://schemas.microsoft.com/office/2007/relationships/hdphoto" Target="../media/hdphoto7.wdp"/><Relationship Id="rId11" Type="http://schemas.openxmlformats.org/officeDocument/2006/relationships/image" Target="../media/image6.png"/><Relationship Id="rId32" Type="http://schemas.microsoft.com/office/2007/relationships/hdphoto" Target="../media/hdphoto15.wdp"/><Relationship Id="rId37" Type="http://schemas.openxmlformats.org/officeDocument/2006/relationships/image" Target="../media/image19.png"/><Relationship Id="rId53" Type="http://schemas.openxmlformats.org/officeDocument/2006/relationships/image" Target="../media/image27.png"/><Relationship Id="rId58" Type="http://schemas.microsoft.com/office/2007/relationships/hdphoto" Target="../media/hdphoto28.wdp"/><Relationship Id="rId74" Type="http://schemas.microsoft.com/office/2007/relationships/hdphoto" Target="../media/hdphoto36.wdp"/><Relationship Id="rId79" Type="http://schemas.openxmlformats.org/officeDocument/2006/relationships/image" Target="../media/image40.png"/><Relationship Id="rId5" Type="http://schemas.openxmlformats.org/officeDocument/2006/relationships/image" Target="../media/image3.png"/><Relationship Id="rId90" Type="http://schemas.microsoft.com/office/2007/relationships/hdphoto" Target="../media/hdphoto44.wdp"/><Relationship Id="rId95" Type="http://schemas.openxmlformats.org/officeDocument/2006/relationships/image" Target="../media/image48.png"/><Relationship Id="rId22" Type="http://schemas.microsoft.com/office/2007/relationships/hdphoto" Target="../media/hdphoto10.wdp"/><Relationship Id="rId27" Type="http://schemas.openxmlformats.org/officeDocument/2006/relationships/image" Target="../media/image14.png"/><Relationship Id="rId43" Type="http://schemas.openxmlformats.org/officeDocument/2006/relationships/image" Target="../media/image22.png"/><Relationship Id="rId48" Type="http://schemas.microsoft.com/office/2007/relationships/hdphoto" Target="../media/hdphoto23.wdp"/><Relationship Id="rId64" Type="http://schemas.microsoft.com/office/2007/relationships/hdphoto" Target="../media/hdphoto31.wdp"/><Relationship Id="rId69" Type="http://schemas.openxmlformats.org/officeDocument/2006/relationships/image" Target="../media/image35.png"/><Relationship Id="rId80" Type="http://schemas.microsoft.com/office/2007/relationships/hdphoto" Target="../media/hdphoto39.wdp"/><Relationship Id="rId85" Type="http://schemas.openxmlformats.org/officeDocument/2006/relationships/image" Target="../media/image43.png"/><Relationship Id="rId3" Type="http://schemas.openxmlformats.org/officeDocument/2006/relationships/image" Target="../media/image2.png"/><Relationship Id="rId12" Type="http://schemas.microsoft.com/office/2007/relationships/hdphoto" Target="../media/hdphoto5.wdp"/><Relationship Id="rId17" Type="http://schemas.openxmlformats.org/officeDocument/2006/relationships/image" Target="../media/image9.png"/><Relationship Id="rId25" Type="http://schemas.openxmlformats.org/officeDocument/2006/relationships/image" Target="../media/image13.png"/><Relationship Id="rId33" Type="http://schemas.openxmlformats.org/officeDocument/2006/relationships/image" Target="../media/image17.png"/><Relationship Id="rId38" Type="http://schemas.microsoft.com/office/2007/relationships/hdphoto" Target="../media/hdphoto18.wdp"/><Relationship Id="rId46" Type="http://schemas.microsoft.com/office/2007/relationships/hdphoto" Target="../media/hdphoto22.wdp"/><Relationship Id="rId59" Type="http://schemas.openxmlformats.org/officeDocument/2006/relationships/image" Target="../media/image30.png"/><Relationship Id="rId67" Type="http://schemas.openxmlformats.org/officeDocument/2006/relationships/image" Target="../media/image34.png"/><Relationship Id="rId20" Type="http://schemas.microsoft.com/office/2007/relationships/hdphoto" Target="../media/hdphoto9.wdp"/><Relationship Id="rId41" Type="http://schemas.openxmlformats.org/officeDocument/2006/relationships/image" Target="../media/image21.png"/><Relationship Id="rId54" Type="http://schemas.microsoft.com/office/2007/relationships/hdphoto" Target="../media/hdphoto26.wdp"/><Relationship Id="rId62" Type="http://schemas.microsoft.com/office/2007/relationships/hdphoto" Target="../media/hdphoto30.wdp"/><Relationship Id="rId70" Type="http://schemas.microsoft.com/office/2007/relationships/hdphoto" Target="../media/hdphoto34.wdp"/><Relationship Id="rId75" Type="http://schemas.openxmlformats.org/officeDocument/2006/relationships/image" Target="../media/image38.png"/><Relationship Id="rId83" Type="http://schemas.openxmlformats.org/officeDocument/2006/relationships/image" Target="../media/image42.png"/><Relationship Id="rId88" Type="http://schemas.microsoft.com/office/2007/relationships/hdphoto" Target="../media/hdphoto43.wdp"/><Relationship Id="rId91" Type="http://schemas.openxmlformats.org/officeDocument/2006/relationships/image" Target="../media/image46.png"/><Relationship Id="rId96" Type="http://schemas.microsoft.com/office/2007/relationships/hdphoto" Target="../media/hdphoto47.wdp"/><Relationship Id="rId1" Type="http://schemas.openxmlformats.org/officeDocument/2006/relationships/slideLayout" Target="../slideLayouts/slideLayout7.xml"/><Relationship Id="rId6" Type="http://schemas.microsoft.com/office/2007/relationships/hdphoto" Target="../media/hdphoto2.wdp"/><Relationship Id="rId15" Type="http://schemas.openxmlformats.org/officeDocument/2006/relationships/image" Target="../media/image8.png"/><Relationship Id="rId23" Type="http://schemas.openxmlformats.org/officeDocument/2006/relationships/image" Target="../media/image12.png"/><Relationship Id="rId28" Type="http://schemas.microsoft.com/office/2007/relationships/hdphoto" Target="../media/hdphoto13.wdp"/><Relationship Id="rId36" Type="http://schemas.microsoft.com/office/2007/relationships/hdphoto" Target="../media/hdphoto17.wdp"/><Relationship Id="rId49" Type="http://schemas.openxmlformats.org/officeDocument/2006/relationships/image" Target="../media/image25.png"/><Relationship Id="rId57" Type="http://schemas.openxmlformats.org/officeDocument/2006/relationships/image" Target="../media/image29.png"/><Relationship Id="rId10" Type="http://schemas.microsoft.com/office/2007/relationships/hdphoto" Target="../media/hdphoto4.wdp"/><Relationship Id="rId31" Type="http://schemas.openxmlformats.org/officeDocument/2006/relationships/image" Target="../media/image16.png"/><Relationship Id="rId44" Type="http://schemas.microsoft.com/office/2007/relationships/hdphoto" Target="../media/hdphoto21.wdp"/><Relationship Id="rId52" Type="http://schemas.microsoft.com/office/2007/relationships/hdphoto" Target="../media/hdphoto25.wdp"/><Relationship Id="rId60" Type="http://schemas.microsoft.com/office/2007/relationships/hdphoto" Target="../media/hdphoto29.wdp"/><Relationship Id="rId65" Type="http://schemas.openxmlformats.org/officeDocument/2006/relationships/image" Target="../media/image33.png"/><Relationship Id="rId73" Type="http://schemas.openxmlformats.org/officeDocument/2006/relationships/image" Target="../media/image37.png"/><Relationship Id="rId78" Type="http://schemas.microsoft.com/office/2007/relationships/hdphoto" Target="../media/hdphoto38.wdp"/><Relationship Id="rId81" Type="http://schemas.openxmlformats.org/officeDocument/2006/relationships/image" Target="../media/image41.png"/><Relationship Id="rId86" Type="http://schemas.microsoft.com/office/2007/relationships/hdphoto" Target="../media/hdphoto42.wdp"/><Relationship Id="rId94" Type="http://schemas.microsoft.com/office/2007/relationships/hdphoto" Target="../media/hdphoto46.wdp"/><Relationship Id="rId99" Type="http://schemas.openxmlformats.org/officeDocument/2006/relationships/image" Target="../media/image49.png"/><Relationship Id="rId4" Type="http://schemas.microsoft.com/office/2007/relationships/hdphoto" Target="../media/hdphoto1.wdp"/><Relationship Id="rId9" Type="http://schemas.openxmlformats.org/officeDocument/2006/relationships/image" Target="../media/image5.png"/><Relationship Id="rId13" Type="http://schemas.openxmlformats.org/officeDocument/2006/relationships/image" Target="../media/image7.png"/><Relationship Id="rId18" Type="http://schemas.microsoft.com/office/2007/relationships/hdphoto" Target="../media/hdphoto8.wdp"/><Relationship Id="rId39" Type="http://schemas.openxmlformats.org/officeDocument/2006/relationships/image" Target="../media/image20.png"/><Relationship Id="rId34" Type="http://schemas.microsoft.com/office/2007/relationships/hdphoto" Target="../media/hdphoto16.wdp"/><Relationship Id="rId50" Type="http://schemas.microsoft.com/office/2007/relationships/hdphoto" Target="../media/hdphoto24.wdp"/><Relationship Id="rId55" Type="http://schemas.openxmlformats.org/officeDocument/2006/relationships/image" Target="../media/image28.png"/><Relationship Id="rId76" Type="http://schemas.microsoft.com/office/2007/relationships/hdphoto" Target="../media/hdphoto37.wdp"/><Relationship Id="rId97" Type="http://schemas.microsoft.com/office/2007/relationships/hdphoto" Target="../media/hdphoto48.wdp"/><Relationship Id="rId7" Type="http://schemas.openxmlformats.org/officeDocument/2006/relationships/image" Target="../media/image4.png"/><Relationship Id="rId71" Type="http://schemas.openxmlformats.org/officeDocument/2006/relationships/image" Target="../media/image36.png"/><Relationship Id="rId92" Type="http://schemas.microsoft.com/office/2007/relationships/hdphoto" Target="../media/hdphoto45.wdp"/><Relationship Id="rId2" Type="http://schemas.openxmlformats.org/officeDocument/2006/relationships/notesSlide" Target="../notesSlides/notesSlide2.xml"/><Relationship Id="rId29" Type="http://schemas.openxmlformats.org/officeDocument/2006/relationships/image" Target="../media/image15.png"/><Relationship Id="rId24" Type="http://schemas.microsoft.com/office/2007/relationships/hdphoto" Target="../media/hdphoto11.wdp"/><Relationship Id="rId40" Type="http://schemas.microsoft.com/office/2007/relationships/hdphoto" Target="../media/hdphoto19.wdp"/><Relationship Id="rId45" Type="http://schemas.openxmlformats.org/officeDocument/2006/relationships/image" Target="../media/image23.png"/><Relationship Id="rId66" Type="http://schemas.microsoft.com/office/2007/relationships/hdphoto" Target="../media/hdphoto32.wdp"/><Relationship Id="rId87" Type="http://schemas.openxmlformats.org/officeDocument/2006/relationships/image" Target="../media/image44.png"/><Relationship Id="rId61" Type="http://schemas.openxmlformats.org/officeDocument/2006/relationships/image" Target="../media/image31.png"/><Relationship Id="rId82" Type="http://schemas.microsoft.com/office/2007/relationships/hdphoto" Target="../media/hdphoto40.wdp"/><Relationship Id="rId19" Type="http://schemas.openxmlformats.org/officeDocument/2006/relationships/image" Target="../media/image10.png"/><Relationship Id="rId14" Type="http://schemas.microsoft.com/office/2007/relationships/hdphoto" Target="../media/hdphoto6.wdp"/><Relationship Id="rId30" Type="http://schemas.microsoft.com/office/2007/relationships/hdphoto" Target="../media/hdphoto14.wdp"/><Relationship Id="rId35" Type="http://schemas.openxmlformats.org/officeDocument/2006/relationships/image" Target="../media/image18.png"/><Relationship Id="rId56" Type="http://schemas.microsoft.com/office/2007/relationships/hdphoto" Target="../media/hdphoto27.wdp"/><Relationship Id="rId77" Type="http://schemas.openxmlformats.org/officeDocument/2006/relationships/image" Target="../media/image39.png"/><Relationship Id="rId100" Type="http://schemas.microsoft.com/office/2007/relationships/hdphoto" Target="../media/hdphoto50.wdp"/><Relationship Id="rId8" Type="http://schemas.microsoft.com/office/2007/relationships/hdphoto" Target="../media/hdphoto3.wdp"/><Relationship Id="rId51" Type="http://schemas.openxmlformats.org/officeDocument/2006/relationships/image" Target="../media/image26.png"/><Relationship Id="rId72" Type="http://schemas.microsoft.com/office/2007/relationships/hdphoto" Target="../media/hdphoto35.wdp"/><Relationship Id="rId93" Type="http://schemas.openxmlformats.org/officeDocument/2006/relationships/image" Target="../media/image47.png"/><Relationship Id="rId98" Type="http://schemas.microsoft.com/office/2007/relationships/hdphoto" Target="../media/hdphoto49.wdp"/></Relationships>
</file>

<file path=ppt/slides/_rels/slide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3.xml"/><Relationship Id="rId16" Type="http://schemas.openxmlformats.org/officeDocument/2006/relationships/image" Target="../media/image63.png"/><Relationship Id="rId20" Type="http://schemas.openxmlformats.org/officeDocument/2006/relationships/image" Target="../media/image67.svg"/><Relationship Id="rId1" Type="http://schemas.openxmlformats.org/officeDocument/2006/relationships/slideLayout" Target="../slideLayouts/slideLayout17.xml"/><Relationship Id="rId6" Type="http://schemas.openxmlformats.org/officeDocument/2006/relationships/image" Target="../media/image53.jpeg"/><Relationship Id="rId11" Type="http://schemas.openxmlformats.org/officeDocument/2006/relationships/image" Target="../media/image58.jpe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2FC7F-9A2A-FACA-7E1C-25050E1CFC33}"/>
              </a:ext>
            </a:extLst>
          </p:cNvPr>
          <p:cNvSpPr>
            <a:spLocks noGrp="1"/>
          </p:cNvSpPr>
          <p:nvPr>
            <p:ph type="ctrTitle"/>
          </p:nvPr>
        </p:nvSpPr>
        <p:spPr/>
        <p:txBody>
          <a:bodyPr>
            <a:normAutofit fontScale="90000"/>
          </a:bodyPr>
          <a:lstStyle/>
          <a:p>
            <a:r>
              <a:rPr lang="en-US" dirty="0"/>
              <a:t>AI Hackathon</a:t>
            </a:r>
            <a:br>
              <a:rPr lang="en-US" dirty="0"/>
            </a:br>
            <a:r>
              <a:rPr lang="en-US" dirty="0"/>
              <a:t>Attention is all what you need</a:t>
            </a:r>
            <a:endParaRPr lang="en-GB" dirty="0"/>
          </a:p>
        </p:txBody>
      </p:sp>
      <p:sp>
        <p:nvSpPr>
          <p:cNvPr id="3" name="Subtitle 2">
            <a:extLst>
              <a:ext uri="{FF2B5EF4-FFF2-40B4-BE49-F238E27FC236}">
                <a16:creationId xmlns:a16="http://schemas.microsoft.com/office/drawing/2014/main" id="{0E8A1D99-6F06-BAA2-B0CD-F86BFF57E5CC}"/>
              </a:ext>
            </a:extLst>
          </p:cNvPr>
          <p:cNvSpPr>
            <a:spLocks noGrp="1"/>
          </p:cNvSpPr>
          <p:nvPr>
            <p:ph type="subTitle" idx="1"/>
          </p:nvPr>
        </p:nvSpPr>
        <p:spPr/>
        <p:txBody>
          <a:bodyPr/>
          <a:lstStyle/>
          <a:p>
            <a:r>
              <a:rPr lang="en-US" dirty="0"/>
              <a:t>Ahmed Dawoud</a:t>
            </a:r>
          </a:p>
          <a:p>
            <a:r>
              <a:rPr lang="en-US" dirty="0"/>
              <a:t>23/04/2025</a:t>
            </a:r>
            <a:endParaRPr lang="en-GB" dirty="0"/>
          </a:p>
        </p:txBody>
      </p:sp>
    </p:spTree>
    <p:extLst>
      <p:ext uri="{BB962C8B-B14F-4D97-AF65-F5344CB8AC3E}">
        <p14:creationId xmlns:p14="http://schemas.microsoft.com/office/powerpoint/2010/main" val="3637353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9B35-A732-7E10-1003-E6BB8724CDDD}"/>
              </a:ext>
            </a:extLst>
          </p:cNvPr>
          <p:cNvSpPr>
            <a:spLocks noGrp="1"/>
          </p:cNvSpPr>
          <p:nvPr>
            <p:ph type="ctrTitle"/>
          </p:nvPr>
        </p:nvSpPr>
        <p:spPr/>
        <p:txBody>
          <a:bodyPr/>
          <a:lstStyle/>
          <a:p>
            <a:r>
              <a:rPr lang="en-GB" dirty="0"/>
              <a:t>Transformers</a:t>
            </a:r>
          </a:p>
        </p:txBody>
      </p:sp>
      <p:sp>
        <p:nvSpPr>
          <p:cNvPr id="3" name="Subtitle 2">
            <a:extLst>
              <a:ext uri="{FF2B5EF4-FFF2-40B4-BE49-F238E27FC236}">
                <a16:creationId xmlns:a16="http://schemas.microsoft.com/office/drawing/2014/main" id="{142CA9C0-3DF4-186B-0111-34FC9C9B43D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3661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25563"/>
          </a:xfrm>
        </p:spPr>
        <p:txBody>
          <a:bodyPr/>
          <a:lstStyle/>
          <a:p>
            <a:r>
              <a:rPr lang="en-US" dirty="0"/>
              <a:t>Recurrent Neural Networks</a:t>
            </a:r>
          </a:p>
        </p:txBody>
      </p:sp>
      <p:grpSp>
        <p:nvGrpSpPr>
          <p:cNvPr id="3" name="Group 2">
            <a:extLst>
              <a:ext uri="{FF2B5EF4-FFF2-40B4-BE49-F238E27FC236}">
                <a16:creationId xmlns:a16="http://schemas.microsoft.com/office/drawing/2014/main" id="{6DABF42A-7260-45CD-859D-E3905856BE47}"/>
              </a:ext>
            </a:extLst>
          </p:cNvPr>
          <p:cNvGrpSpPr/>
          <p:nvPr/>
        </p:nvGrpSpPr>
        <p:grpSpPr>
          <a:xfrm>
            <a:off x="3227241" y="2749152"/>
            <a:ext cx="5737520" cy="3108029"/>
            <a:chOff x="2939693" y="2604092"/>
            <a:chExt cx="5163768" cy="2797226"/>
          </a:xfrm>
        </p:grpSpPr>
        <p:sp>
          <p:nvSpPr>
            <p:cNvPr id="12" name="Oval 11">
              <a:extLst>
                <a:ext uri="{FF2B5EF4-FFF2-40B4-BE49-F238E27FC236}">
                  <a16:creationId xmlns:a16="http://schemas.microsoft.com/office/drawing/2014/main" id="{0FEE55DE-72DB-4CE1-8E36-F7F9EBD6D5F6}"/>
                </a:ext>
              </a:extLst>
            </p:cNvPr>
            <p:cNvSpPr/>
            <p:nvPr/>
          </p:nvSpPr>
          <p:spPr>
            <a:xfrm>
              <a:off x="2939693" y="3468102"/>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8035">
                <a:defRPr/>
              </a:pPr>
              <a:endParaRPr lang="en-US" sz="2000">
                <a:solidFill>
                  <a:srgbClr val="000000"/>
                </a:solidFill>
                <a:latin typeface="Trebuchet MS"/>
              </a:endParaRPr>
            </a:p>
          </p:txBody>
        </p:sp>
        <p:cxnSp>
          <p:nvCxnSpPr>
            <p:cNvPr id="14" name="Straight Arrow Connector 13">
              <a:extLst>
                <a:ext uri="{FF2B5EF4-FFF2-40B4-BE49-F238E27FC236}">
                  <a16:creationId xmlns:a16="http://schemas.microsoft.com/office/drawing/2014/main" id="{253F5E3E-A68F-457E-A7A0-44913ED7DD3C}"/>
                </a:ext>
              </a:extLst>
            </p:cNvPr>
            <p:cNvCxnSpPr>
              <a:endCxn id="12" idx="4"/>
            </p:cNvCxnSpPr>
            <p:nvPr/>
          </p:nvCxnSpPr>
          <p:spPr>
            <a:xfrm flipV="1">
              <a:off x="3107723" y="3819794"/>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94EFEB-B306-432F-A352-340474EE59D2}"/>
                </a:ext>
              </a:extLst>
            </p:cNvPr>
            <p:cNvCxnSpPr>
              <a:cxnSpLocks/>
              <a:stCxn id="12" idx="0"/>
            </p:cNvCxnSpPr>
            <p:nvPr/>
          </p:nvCxnSpPr>
          <p:spPr>
            <a:xfrm flipV="1">
              <a:off x="3107724" y="3002058"/>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439DDD4D-19FC-4EE2-8C30-D6B4C5FFA3B4}"/>
                </a:ext>
              </a:extLst>
            </p:cNvPr>
            <p:cNvCxnSpPr>
              <a:cxnSpLocks/>
              <a:stCxn id="12" idx="7"/>
              <a:endCxn id="12" idx="5"/>
            </p:cNvCxnSpPr>
            <p:nvPr/>
          </p:nvCxnSpPr>
          <p:spPr>
            <a:xfrm rot="16200000" flipH="1">
              <a:off x="3102197" y="3643948"/>
              <a:ext cx="248684" cy="12700"/>
            </a:xfrm>
            <a:prstGeom prst="curvedConnector5">
              <a:avLst>
                <a:gd name="adj1" fmla="val -56445"/>
                <a:gd name="adj2" fmla="val 3111260"/>
                <a:gd name="adj3" fmla="val 149994"/>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1E8EDF-FADB-4C45-84EF-FA190D168D9D}"/>
                </a:ext>
              </a:extLst>
            </p:cNvPr>
            <p:cNvCxnSpPr>
              <a:cxnSpLocks/>
            </p:cNvCxnSpPr>
            <p:nvPr/>
          </p:nvCxnSpPr>
          <p:spPr>
            <a:xfrm>
              <a:off x="3845661" y="3629346"/>
              <a:ext cx="426759" cy="0"/>
            </a:xfrm>
            <a:prstGeom prst="straightConnector1">
              <a:avLst/>
            </a:prstGeom>
            <a:ln w="31750">
              <a:tailEnd type="triangle"/>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245E0D75-3E06-4E34-9E47-958F78C33938}"/>
                </a:ext>
              </a:extLst>
            </p:cNvPr>
            <p:cNvSpPr/>
            <p:nvPr/>
          </p:nvSpPr>
          <p:spPr>
            <a:xfrm>
              <a:off x="4586065" y="3468102"/>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8035">
                <a:defRPr/>
              </a:pPr>
              <a:endParaRPr lang="en-US" sz="2000">
                <a:solidFill>
                  <a:srgbClr val="000000"/>
                </a:solidFill>
                <a:latin typeface="Trebuchet MS"/>
              </a:endParaRPr>
            </a:p>
          </p:txBody>
        </p:sp>
        <p:cxnSp>
          <p:nvCxnSpPr>
            <p:cNvPr id="36" name="Straight Arrow Connector 35">
              <a:extLst>
                <a:ext uri="{FF2B5EF4-FFF2-40B4-BE49-F238E27FC236}">
                  <a16:creationId xmlns:a16="http://schemas.microsoft.com/office/drawing/2014/main" id="{B2DA737B-EFAA-42B9-98C0-92735C1AEBEE}"/>
                </a:ext>
              </a:extLst>
            </p:cNvPr>
            <p:cNvCxnSpPr>
              <a:endCxn id="35" idx="4"/>
            </p:cNvCxnSpPr>
            <p:nvPr/>
          </p:nvCxnSpPr>
          <p:spPr>
            <a:xfrm flipV="1">
              <a:off x="4754095" y="3819794"/>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183DCA-70EC-4189-90D0-29294E91A719}"/>
                </a:ext>
              </a:extLst>
            </p:cNvPr>
            <p:cNvCxnSpPr>
              <a:cxnSpLocks/>
              <a:stCxn id="35" idx="0"/>
            </p:cNvCxnSpPr>
            <p:nvPr/>
          </p:nvCxnSpPr>
          <p:spPr>
            <a:xfrm flipV="1">
              <a:off x="4754096" y="3002058"/>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A6C5878-22BE-4394-B0A6-807A615A03A9}"/>
                </a:ext>
              </a:extLst>
            </p:cNvPr>
            <p:cNvCxnSpPr>
              <a:cxnSpLocks/>
              <a:stCxn id="35" idx="7"/>
              <a:endCxn id="45" idx="3"/>
            </p:cNvCxnSpPr>
            <p:nvPr/>
          </p:nvCxnSpPr>
          <p:spPr>
            <a:xfrm rot="16200000" flipH="1">
              <a:off x="5086088" y="3306428"/>
              <a:ext cx="243635" cy="669991"/>
            </a:xfrm>
            <a:prstGeom prst="curvedConnector5">
              <a:avLst>
                <a:gd name="adj1" fmla="val -93829"/>
                <a:gd name="adj2" fmla="val 50000"/>
                <a:gd name="adj3" fmla="val 19382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1421A3-CFF8-471A-AF89-38E9C5ADD73C}"/>
                </a:ext>
              </a:extLst>
            </p:cNvPr>
            <p:cNvSpPr txBox="1"/>
            <p:nvPr/>
          </p:nvSpPr>
          <p:spPr>
            <a:xfrm>
              <a:off x="4586065" y="4208554"/>
              <a:ext cx="439101" cy="360099"/>
            </a:xfrm>
            <a:prstGeom prst="rect">
              <a:avLst/>
            </a:prstGeom>
            <a:noFill/>
          </p:spPr>
          <p:txBody>
            <a:bodyPr wrap="none" rtlCol="0">
              <a:spAutoFit/>
            </a:bodyPr>
            <a:lstStyle/>
            <a:p>
              <a:pPr defTabSz="508035">
                <a:defRPr/>
              </a:pPr>
              <a:r>
                <a:rPr lang="en-US" sz="2000" dirty="0">
                  <a:solidFill>
                    <a:srgbClr val="000000"/>
                  </a:solidFill>
                </a:rPr>
                <a:t>x</a:t>
              </a:r>
              <a:r>
                <a:rPr lang="en-US" sz="2000" baseline="-25000" dirty="0">
                  <a:solidFill>
                    <a:srgbClr val="000000"/>
                  </a:solidFill>
                </a:rPr>
                <a:t>t-1</a:t>
              </a:r>
              <a:endParaRPr lang="en-US" sz="2000" dirty="0">
                <a:solidFill>
                  <a:srgbClr val="000000"/>
                </a:solidFill>
              </a:endParaRPr>
            </a:p>
          </p:txBody>
        </p:sp>
        <p:sp>
          <p:nvSpPr>
            <p:cNvPr id="42" name="TextBox 41">
              <a:extLst>
                <a:ext uri="{FF2B5EF4-FFF2-40B4-BE49-F238E27FC236}">
                  <a16:creationId xmlns:a16="http://schemas.microsoft.com/office/drawing/2014/main" id="{000B4949-C37C-46D9-8DA2-0800AEC7C267}"/>
                </a:ext>
              </a:extLst>
            </p:cNvPr>
            <p:cNvSpPr txBox="1"/>
            <p:nvPr/>
          </p:nvSpPr>
          <p:spPr>
            <a:xfrm>
              <a:off x="2956890" y="4208554"/>
              <a:ext cx="268632" cy="360099"/>
            </a:xfrm>
            <a:prstGeom prst="rect">
              <a:avLst/>
            </a:prstGeom>
            <a:noFill/>
          </p:spPr>
          <p:txBody>
            <a:bodyPr wrap="none" rtlCol="0">
              <a:spAutoFit/>
            </a:bodyPr>
            <a:lstStyle/>
            <a:p>
              <a:pPr defTabSz="508035">
                <a:defRPr/>
              </a:pPr>
              <a:r>
                <a:rPr lang="en-US" sz="2000" dirty="0">
                  <a:solidFill>
                    <a:srgbClr val="000000"/>
                  </a:solidFill>
                </a:rPr>
                <a:t>x</a:t>
              </a:r>
            </a:p>
          </p:txBody>
        </p:sp>
        <p:sp>
          <p:nvSpPr>
            <p:cNvPr id="43" name="TextBox 42">
              <a:extLst>
                <a:ext uri="{FF2B5EF4-FFF2-40B4-BE49-F238E27FC236}">
                  <a16:creationId xmlns:a16="http://schemas.microsoft.com/office/drawing/2014/main" id="{E7BCD822-C230-4E2D-965F-96840CD67424}"/>
                </a:ext>
              </a:extLst>
            </p:cNvPr>
            <p:cNvSpPr txBox="1"/>
            <p:nvPr/>
          </p:nvSpPr>
          <p:spPr>
            <a:xfrm>
              <a:off x="2970862" y="2630113"/>
              <a:ext cx="270074" cy="360099"/>
            </a:xfrm>
            <a:prstGeom prst="rect">
              <a:avLst/>
            </a:prstGeom>
            <a:noFill/>
          </p:spPr>
          <p:txBody>
            <a:bodyPr wrap="none" rtlCol="0">
              <a:spAutoFit/>
            </a:bodyPr>
            <a:lstStyle/>
            <a:p>
              <a:pPr defTabSz="508035">
                <a:defRPr/>
              </a:pPr>
              <a:r>
                <a:rPr lang="en-US" sz="2000" dirty="0">
                  <a:solidFill>
                    <a:srgbClr val="000000"/>
                  </a:solidFill>
                </a:rPr>
                <a:t>y</a:t>
              </a:r>
            </a:p>
          </p:txBody>
        </p:sp>
        <p:sp>
          <p:nvSpPr>
            <p:cNvPr id="44" name="TextBox 43">
              <a:extLst>
                <a:ext uri="{FF2B5EF4-FFF2-40B4-BE49-F238E27FC236}">
                  <a16:creationId xmlns:a16="http://schemas.microsoft.com/office/drawing/2014/main" id="{E6D475C6-0140-4327-867A-B943F305C45F}"/>
                </a:ext>
              </a:extLst>
            </p:cNvPr>
            <p:cNvSpPr txBox="1"/>
            <p:nvPr/>
          </p:nvSpPr>
          <p:spPr>
            <a:xfrm>
              <a:off x="4586065" y="2618694"/>
              <a:ext cx="440544" cy="360099"/>
            </a:xfrm>
            <a:prstGeom prst="rect">
              <a:avLst/>
            </a:prstGeom>
            <a:noFill/>
          </p:spPr>
          <p:txBody>
            <a:bodyPr wrap="none" rtlCol="0">
              <a:spAutoFit/>
            </a:bodyPr>
            <a:lstStyle/>
            <a:p>
              <a:pPr defTabSz="508035">
                <a:defRPr/>
              </a:pPr>
              <a:r>
                <a:rPr lang="en-US" sz="2000" dirty="0">
                  <a:solidFill>
                    <a:srgbClr val="000000"/>
                  </a:solidFill>
                </a:rPr>
                <a:t>y</a:t>
              </a:r>
              <a:r>
                <a:rPr lang="en-US" sz="2000" baseline="-25000" dirty="0">
                  <a:solidFill>
                    <a:srgbClr val="000000"/>
                  </a:solidFill>
                </a:rPr>
                <a:t>t-1</a:t>
              </a:r>
              <a:endParaRPr lang="en-US" sz="2000" dirty="0">
                <a:solidFill>
                  <a:srgbClr val="000000"/>
                </a:solidFill>
              </a:endParaRPr>
            </a:p>
          </p:txBody>
        </p:sp>
        <p:sp>
          <p:nvSpPr>
            <p:cNvPr id="45" name="Oval 44">
              <a:extLst>
                <a:ext uri="{FF2B5EF4-FFF2-40B4-BE49-F238E27FC236}">
                  <a16:creationId xmlns:a16="http://schemas.microsoft.com/office/drawing/2014/main" id="{58270941-6658-416F-ADEF-3241943EC085}"/>
                </a:ext>
              </a:extLst>
            </p:cNvPr>
            <p:cNvSpPr/>
            <p:nvPr/>
          </p:nvSpPr>
          <p:spPr>
            <a:xfrm>
              <a:off x="5493687" y="3463053"/>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8035">
                <a:defRPr/>
              </a:pPr>
              <a:endParaRPr lang="en-US" sz="2000">
                <a:solidFill>
                  <a:srgbClr val="000000"/>
                </a:solidFill>
                <a:latin typeface="Trebuchet MS"/>
              </a:endParaRPr>
            </a:p>
          </p:txBody>
        </p:sp>
        <p:cxnSp>
          <p:nvCxnSpPr>
            <p:cNvPr id="46" name="Straight Arrow Connector 45">
              <a:extLst>
                <a:ext uri="{FF2B5EF4-FFF2-40B4-BE49-F238E27FC236}">
                  <a16:creationId xmlns:a16="http://schemas.microsoft.com/office/drawing/2014/main" id="{C71CE46A-EC44-46B9-8B74-5AEA4CC39870}"/>
                </a:ext>
              </a:extLst>
            </p:cNvPr>
            <p:cNvCxnSpPr>
              <a:endCxn id="45" idx="4"/>
            </p:cNvCxnSpPr>
            <p:nvPr/>
          </p:nvCxnSpPr>
          <p:spPr>
            <a:xfrm flipV="1">
              <a:off x="5661717" y="3814745"/>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29BFE3-7157-4FF0-BD29-69E78A2632D3}"/>
                </a:ext>
              </a:extLst>
            </p:cNvPr>
            <p:cNvCxnSpPr>
              <a:cxnSpLocks/>
              <a:stCxn id="45" idx="0"/>
            </p:cNvCxnSpPr>
            <p:nvPr/>
          </p:nvCxnSpPr>
          <p:spPr>
            <a:xfrm flipV="1">
              <a:off x="5661718" y="2997009"/>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D5076C45-3D7C-45CF-ACE3-B638EE0C424E}"/>
                </a:ext>
              </a:extLst>
            </p:cNvPr>
            <p:cNvCxnSpPr>
              <a:cxnSpLocks/>
              <a:stCxn id="45" idx="7"/>
              <a:endCxn id="52" idx="3"/>
            </p:cNvCxnSpPr>
            <p:nvPr/>
          </p:nvCxnSpPr>
          <p:spPr>
            <a:xfrm rot="16200000" flipH="1">
              <a:off x="5992257" y="3302832"/>
              <a:ext cx="239131" cy="662581"/>
            </a:xfrm>
            <a:prstGeom prst="curvedConnector5">
              <a:avLst>
                <a:gd name="adj1" fmla="val -95596"/>
                <a:gd name="adj2" fmla="val 50000"/>
                <a:gd name="adj3" fmla="val 195596"/>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A4326-8AC1-49C6-808B-D0705D47D293}"/>
                </a:ext>
              </a:extLst>
            </p:cNvPr>
            <p:cNvSpPr txBox="1"/>
            <p:nvPr/>
          </p:nvSpPr>
          <p:spPr>
            <a:xfrm>
              <a:off x="5493687" y="4203505"/>
              <a:ext cx="317684" cy="360099"/>
            </a:xfrm>
            <a:prstGeom prst="rect">
              <a:avLst/>
            </a:prstGeom>
            <a:noFill/>
          </p:spPr>
          <p:txBody>
            <a:bodyPr wrap="none" rtlCol="0">
              <a:spAutoFit/>
            </a:bodyPr>
            <a:lstStyle/>
            <a:p>
              <a:pPr defTabSz="508035">
                <a:defRPr/>
              </a:pPr>
              <a:r>
                <a:rPr lang="en-US" sz="2000" dirty="0" err="1">
                  <a:solidFill>
                    <a:srgbClr val="000000"/>
                  </a:solidFill>
                </a:rPr>
                <a:t>x</a:t>
              </a:r>
              <a:r>
                <a:rPr lang="en-US" sz="2000" baseline="-25000" dirty="0" err="1">
                  <a:solidFill>
                    <a:srgbClr val="000000"/>
                  </a:solidFill>
                </a:rPr>
                <a:t>t</a:t>
              </a:r>
              <a:endParaRPr lang="en-US" sz="2000" dirty="0">
                <a:solidFill>
                  <a:srgbClr val="000000"/>
                </a:solidFill>
              </a:endParaRPr>
            </a:p>
          </p:txBody>
        </p:sp>
        <p:sp>
          <p:nvSpPr>
            <p:cNvPr id="50" name="TextBox 49">
              <a:extLst>
                <a:ext uri="{FF2B5EF4-FFF2-40B4-BE49-F238E27FC236}">
                  <a16:creationId xmlns:a16="http://schemas.microsoft.com/office/drawing/2014/main" id="{C463AC8B-DCAE-41E8-B54C-C722BC588906}"/>
                </a:ext>
              </a:extLst>
            </p:cNvPr>
            <p:cNvSpPr txBox="1"/>
            <p:nvPr/>
          </p:nvSpPr>
          <p:spPr>
            <a:xfrm>
              <a:off x="5493687" y="2613645"/>
              <a:ext cx="319126" cy="360099"/>
            </a:xfrm>
            <a:prstGeom prst="rect">
              <a:avLst/>
            </a:prstGeom>
            <a:noFill/>
          </p:spPr>
          <p:txBody>
            <a:bodyPr wrap="none" rtlCol="0">
              <a:spAutoFit/>
            </a:bodyPr>
            <a:lstStyle/>
            <a:p>
              <a:pPr defTabSz="508035">
                <a:defRPr/>
              </a:pPr>
              <a:r>
                <a:rPr lang="en-US" sz="2000" dirty="0" err="1">
                  <a:solidFill>
                    <a:srgbClr val="000000"/>
                  </a:solidFill>
                </a:rPr>
                <a:t>y</a:t>
              </a:r>
              <a:r>
                <a:rPr lang="en-US" sz="2000" baseline="-25000" dirty="0" err="1">
                  <a:solidFill>
                    <a:srgbClr val="000000"/>
                  </a:solidFill>
                </a:rPr>
                <a:t>t</a:t>
              </a:r>
              <a:endParaRPr lang="en-US" sz="2000" dirty="0">
                <a:solidFill>
                  <a:srgbClr val="000000"/>
                </a:solidFill>
              </a:endParaRPr>
            </a:p>
          </p:txBody>
        </p:sp>
        <p:sp>
          <p:nvSpPr>
            <p:cNvPr id="52" name="Oval 51">
              <a:extLst>
                <a:ext uri="{FF2B5EF4-FFF2-40B4-BE49-F238E27FC236}">
                  <a16:creationId xmlns:a16="http://schemas.microsoft.com/office/drawing/2014/main" id="{11A7C583-B03A-4488-B021-8866ACB1D7E2}"/>
                </a:ext>
              </a:extLst>
            </p:cNvPr>
            <p:cNvSpPr/>
            <p:nvPr/>
          </p:nvSpPr>
          <p:spPr>
            <a:xfrm>
              <a:off x="6393899" y="3453500"/>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8035">
                <a:defRPr/>
              </a:pPr>
              <a:endParaRPr lang="en-US" sz="2000">
                <a:solidFill>
                  <a:srgbClr val="000000"/>
                </a:solidFill>
                <a:latin typeface="Trebuchet MS"/>
              </a:endParaRPr>
            </a:p>
          </p:txBody>
        </p:sp>
        <p:cxnSp>
          <p:nvCxnSpPr>
            <p:cNvPr id="53" name="Straight Arrow Connector 52">
              <a:extLst>
                <a:ext uri="{FF2B5EF4-FFF2-40B4-BE49-F238E27FC236}">
                  <a16:creationId xmlns:a16="http://schemas.microsoft.com/office/drawing/2014/main" id="{2E40D9E3-D568-4659-AF59-51A276EC33D8}"/>
                </a:ext>
              </a:extLst>
            </p:cNvPr>
            <p:cNvCxnSpPr>
              <a:endCxn id="52" idx="4"/>
            </p:cNvCxnSpPr>
            <p:nvPr/>
          </p:nvCxnSpPr>
          <p:spPr>
            <a:xfrm flipV="1">
              <a:off x="6561929" y="3805192"/>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868CA06-CF5C-4261-A7D7-8522546ED1E3}"/>
                </a:ext>
              </a:extLst>
            </p:cNvPr>
            <p:cNvCxnSpPr>
              <a:cxnSpLocks/>
              <a:stCxn id="52" idx="0"/>
            </p:cNvCxnSpPr>
            <p:nvPr/>
          </p:nvCxnSpPr>
          <p:spPr>
            <a:xfrm flipV="1">
              <a:off x="6561930" y="2987456"/>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D816C090-E462-4C11-8590-3BA8214AB3B3}"/>
                </a:ext>
              </a:extLst>
            </p:cNvPr>
            <p:cNvCxnSpPr>
              <a:cxnSpLocks/>
              <a:stCxn id="52" idx="7"/>
              <a:endCxn id="59" idx="3"/>
            </p:cNvCxnSpPr>
            <p:nvPr/>
          </p:nvCxnSpPr>
          <p:spPr>
            <a:xfrm rot="16200000" flipH="1">
              <a:off x="6889905" y="3295843"/>
              <a:ext cx="258237" cy="676559"/>
            </a:xfrm>
            <a:prstGeom prst="curvedConnector5">
              <a:avLst>
                <a:gd name="adj1" fmla="val -88523"/>
                <a:gd name="adj2" fmla="val 50000"/>
                <a:gd name="adj3" fmla="val 18852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57C7C6F-FC79-4D09-BC12-09E1F64666EC}"/>
                </a:ext>
              </a:extLst>
            </p:cNvPr>
            <p:cNvSpPr txBox="1"/>
            <p:nvPr/>
          </p:nvSpPr>
          <p:spPr>
            <a:xfrm>
              <a:off x="6393899" y="4193952"/>
              <a:ext cx="482152" cy="360099"/>
            </a:xfrm>
            <a:prstGeom prst="rect">
              <a:avLst/>
            </a:prstGeom>
            <a:noFill/>
          </p:spPr>
          <p:txBody>
            <a:bodyPr wrap="none" rtlCol="0">
              <a:spAutoFit/>
            </a:bodyPr>
            <a:lstStyle/>
            <a:p>
              <a:pPr defTabSz="508035">
                <a:defRPr/>
              </a:pPr>
              <a:r>
                <a:rPr lang="en-US" sz="2000" dirty="0">
                  <a:solidFill>
                    <a:srgbClr val="000000"/>
                  </a:solidFill>
                </a:rPr>
                <a:t>x</a:t>
              </a:r>
              <a:r>
                <a:rPr lang="en-US" sz="2000" baseline="-25000" dirty="0">
                  <a:solidFill>
                    <a:srgbClr val="000000"/>
                  </a:solidFill>
                </a:rPr>
                <a:t>t+1</a:t>
              </a:r>
              <a:endParaRPr lang="en-US" sz="2000" dirty="0">
                <a:solidFill>
                  <a:srgbClr val="000000"/>
                </a:solidFill>
              </a:endParaRPr>
            </a:p>
          </p:txBody>
        </p:sp>
        <p:sp>
          <p:nvSpPr>
            <p:cNvPr id="57" name="TextBox 56">
              <a:extLst>
                <a:ext uri="{FF2B5EF4-FFF2-40B4-BE49-F238E27FC236}">
                  <a16:creationId xmlns:a16="http://schemas.microsoft.com/office/drawing/2014/main" id="{91378058-3675-4878-B444-50BD5EFB8473}"/>
                </a:ext>
              </a:extLst>
            </p:cNvPr>
            <p:cNvSpPr txBox="1"/>
            <p:nvPr/>
          </p:nvSpPr>
          <p:spPr>
            <a:xfrm>
              <a:off x="6393899" y="2604092"/>
              <a:ext cx="483594" cy="360099"/>
            </a:xfrm>
            <a:prstGeom prst="rect">
              <a:avLst/>
            </a:prstGeom>
            <a:noFill/>
          </p:spPr>
          <p:txBody>
            <a:bodyPr wrap="none" rtlCol="0">
              <a:spAutoFit/>
            </a:bodyPr>
            <a:lstStyle/>
            <a:p>
              <a:pPr defTabSz="508035">
                <a:defRPr/>
              </a:pPr>
              <a:r>
                <a:rPr lang="en-US" sz="2000" dirty="0">
                  <a:solidFill>
                    <a:srgbClr val="000000"/>
                  </a:solidFill>
                </a:rPr>
                <a:t>y</a:t>
              </a:r>
              <a:r>
                <a:rPr lang="en-US" sz="2000" baseline="-25000" dirty="0">
                  <a:solidFill>
                    <a:srgbClr val="000000"/>
                  </a:solidFill>
                </a:rPr>
                <a:t>t+1</a:t>
              </a:r>
              <a:endParaRPr lang="en-US" sz="2000" dirty="0">
                <a:solidFill>
                  <a:srgbClr val="000000"/>
                </a:solidFill>
              </a:endParaRPr>
            </a:p>
          </p:txBody>
        </p:sp>
        <p:sp>
          <p:nvSpPr>
            <p:cNvPr id="59" name="Oval 58">
              <a:extLst>
                <a:ext uri="{FF2B5EF4-FFF2-40B4-BE49-F238E27FC236}">
                  <a16:creationId xmlns:a16="http://schemas.microsoft.com/office/drawing/2014/main" id="{3FC0C93E-E8E6-420E-B93F-4F3A2325D9C3}"/>
                </a:ext>
              </a:extLst>
            </p:cNvPr>
            <p:cNvSpPr/>
            <p:nvPr/>
          </p:nvSpPr>
          <p:spPr>
            <a:xfrm>
              <a:off x="7308089" y="3463053"/>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8035">
                <a:defRPr/>
              </a:pPr>
              <a:endParaRPr lang="en-US" sz="2000">
                <a:solidFill>
                  <a:srgbClr val="000000"/>
                </a:solidFill>
                <a:latin typeface="Trebuchet MS"/>
              </a:endParaRPr>
            </a:p>
          </p:txBody>
        </p:sp>
        <p:cxnSp>
          <p:nvCxnSpPr>
            <p:cNvPr id="60" name="Straight Arrow Connector 59">
              <a:extLst>
                <a:ext uri="{FF2B5EF4-FFF2-40B4-BE49-F238E27FC236}">
                  <a16:creationId xmlns:a16="http://schemas.microsoft.com/office/drawing/2014/main" id="{30CE7304-8A0C-481C-8985-F197A64ACF8E}"/>
                </a:ext>
              </a:extLst>
            </p:cNvPr>
            <p:cNvCxnSpPr>
              <a:endCxn id="59" idx="4"/>
            </p:cNvCxnSpPr>
            <p:nvPr/>
          </p:nvCxnSpPr>
          <p:spPr>
            <a:xfrm flipV="1">
              <a:off x="7476119" y="3814745"/>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584709B-D276-40B5-A82C-C82FFE48E024}"/>
                </a:ext>
              </a:extLst>
            </p:cNvPr>
            <p:cNvCxnSpPr>
              <a:cxnSpLocks/>
              <a:stCxn id="59" idx="0"/>
            </p:cNvCxnSpPr>
            <p:nvPr/>
          </p:nvCxnSpPr>
          <p:spPr>
            <a:xfrm flipV="1">
              <a:off x="7476120" y="2997009"/>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1CC12171-9BD1-44C2-8DAE-9770A4BDE5D6}"/>
                </a:ext>
              </a:extLst>
            </p:cNvPr>
            <p:cNvCxnSpPr>
              <a:cxnSpLocks/>
              <a:stCxn id="59" idx="7"/>
            </p:cNvCxnSpPr>
            <p:nvPr/>
          </p:nvCxnSpPr>
          <p:spPr>
            <a:xfrm rot="16200000" flipH="1">
              <a:off x="7664085" y="3445406"/>
              <a:ext cx="370225" cy="508527"/>
            </a:xfrm>
            <a:prstGeom prst="curvedConnector4">
              <a:avLst>
                <a:gd name="adj1" fmla="val -61746"/>
                <a:gd name="adj2" fmla="val 5483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89CA752-23F0-43A2-894F-0B83015541FA}"/>
                </a:ext>
              </a:extLst>
            </p:cNvPr>
            <p:cNvSpPr txBox="1"/>
            <p:nvPr/>
          </p:nvSpPr>
          <p:spPr>
            <a:xfrm>
              <a:off x="7308089" y="4203505"/>
              <a:ext cx="482152" cy="360099"/>
            </a:xfrm>
            <a:prstGeom prst="rect">
              <a:avLst/>
            </a:prstGeom>
            <a:noFill/>
          </p:spPr>
          <p:txBody>
            <a:bodyPr wrap="none" rtlCol="0">
              <a:spAutoFit/>
            </a:bodyPr>
            <a:lstStyle/>
            <a:p>
              <a:pPr defTabSz="508035">
                <a:defRPr/>
              </a:pPr>
              <a:r>
                <a:rPr lang="en-US" sz="2000" dirty="0">
                  <a:solidFill>
                    <a:srgbClr val="000000"/>
                  </a:solidFill>
                </a:rPr>
                <a:t>x</a:t>
              </a:r>
              <a:r>
                <a:rPr lang="en-US" sz="2000" baseline="-25000" dirty="0">
                  <a:solidFill>
                    <a:srgbClr val="000000"/>
                  </a:solidFill>
                </a:rPr>
                <a:t>t+2</a:t>
              </a:r>
              <a:endParaRPr lang="en-US" sz="2000" dirty="0">
                <a:solidFill>
                  <a:srgbClr val="000000"/>
                </a:solidFill>
              </a:endParaRPr>
            </a:p>
          </p:txBody>
        </p:sp>
        <p:sp>
          <p:nvSpPr>
            <p:cNvPr id="64" name="TextBox 63">
              <a:extLst>
                <a:ext uri="{FF2B5EF4-FFF2-40B4-BE49-F238E27FC236}">
                  <a16:creationId xmlns:a16="http://schemas.microsoft.com/office/drawing/2014/main" id="{BE9DC19A-587D-4088-B2F9-F85AC203175A}"/>
                </a:ext>
              </a:extLst>
            </p:cNvPr>
            <p:cNvSpPr txBox="1"/>
            <p:nvPr/>
          </p:nvSpPr>
          <p:spPr>
            <a:xfrm>
              <a:off x="7308089" y="2613645"/>
              <a:ext cx="483594" cy="360099"/>
            </a:xfrm>
            <a:prstGeom prst="rect">
              <a:avLst/>
            </a:prstGeom>
            <a:noFill/>
          </p:spPr>
          <p:txBody>
            <a:bodyPr wrap="none" rtlCol="0">
              <a:spAutoFit/>
            </a:bodyPr>
            <a:lstStyle/>
            <a:p>
              <a:pPr defTabSz="508035">
                <a:defRPr/>
              </a:pPr>
              <a:r>
                <a:rPr lang="en-US" sz="2000" dirty="0">
                  <a:solidFill>
                    <a:srgbClr val="000000"/>
                  </a:solidFill>
                </a:rPr>
                <a:t>y</a:t>
              </a:r>
              <a:r>
                <a:rPr lang="en-US" sz="2000" baseline="-25000" dirty="0">
                  <a:solidFill>
                    <a:srgbClr val="000000"/>
                  </a:solidFill>
                </a:rPr>
                <a:t>t+2</a:t>
              </a:r>
              <a:endParaRPr lang="en-US" sz="2000" dirty="0">
                <a:solidFill>
                  <a:srgbClr val="000000"/>
                </a:solidFill>
              </a:endParaRPr>
            </a:p>
          </p:txBody>
        </p:sp>
        <p:cxnSp>
          <p:nvCxnSpPr>
            <p:cNvPr id="67" name="Straight Arrow Connector 66">
              <a:extLst>
                <a:ext uri="{FF2B5EF4-FFF2-40B4-BE49-F238E27FC236}">
                  <a16:creationId xmlns:a16="http://schemas.microsoft.com/office/drawing/2014/main" id="{10DCF62F-BE27-42EF-A20E-BC95822B2C08}"/>
                </a:ext>
              </a:extLst>
            </p:cNvPr>
            <p:cNvCxnSpPr>
              <a:cxnSpLocks/>
            </p:cNvCxnSpPr>
            <p:nvPr/>
          </p:nvCxnSpPr>
          <p:spPr>
            <a:xfrm>
              <a:off x="4662718" y="5008967"/>
              <a:ext cx="2932216" cy="0"/>
            </a:xfrm>
            <a:prstGeom prst="straightConnector1">
              <a:avLst/>
            </a:prstGeom>
            <a:ln w="31750">
              <a:solidFill>
                <a:srgbClr val="002060"/>
              </a:solidFill>
              <a:tailEnd type="triangle"/>
            </a:ln>
          </p:spPr>
          <p:style>
            <a:lnRef idx="1">
              <a:schemeClr val="accent5"/>
            </a:lnRef>
            <a:fillRef idx="0">
              <a:schemeClr val="accent5"/>
            </a:fillRef>
            <a:effectRef idx="0">
              <a:schemeClr val="accent5"/>
            </a:effectRef>
            <a:fontRef idx="minor">
              <a:schemeClr val="tx1"/>
            </a:fontRef>
          </p:style>
        </p:cxnSp>
        <p:sp>
          <p:nvSpPr>
            <p:cNvPr id="69" name="TextBox 68">
              <a:extLst>
                <a:ext uri="{FF2B5EF4-FFF2-40B4-BE49-F238E27FC236}">
                  <a16:creationId xmlns:a16="http://schemas.microsoft.com/office/drawing/2014/main" id="{1D3C8074-6BC0-4AD4-A865-44055931FBF3}"/>
                </a:ext>
              </a:extLst>
            </p:cNvPr>
            <p:cNvSpPr txBox="1"/>
            <p:nvPr/>
          </p:nvSpPr>
          <p:spPr>
            <a:xfrm>
              <a:off x="5384872" y="5041219"/>
              <a:ext cx="1827904" cy="360099"/>
            </a:xfrm>
            <a:prstGeom prst="rect">
              <a:avLst/>
            </a:prstGeom>
            <a:noFill/>
          </p:spPr>
          <p:txBody>
            <a:bodyPr wrap="none" rtlCol="0">
              <a:spAutoFit/>
            </a:bodyPr>
            <a:lstStyle/>
            <a:p>
              <a:pPr defTabSz="508035">
                <a:defRPr/>
              </a:pPr>
              <a:r>
                <a:rPr lang="en-US" sz="2000" dirty="0">
                  <a:solidFill>
                    <a:srgbClr val="000000"/>
                  </a:solidFill>
                </a:rPr>
                <a:t>Unrolling in Time</a:t>
              </a:r>
            </a:p>
          </p:txBody>
        </p:sp>
        <p:sp>
          <p:nvSpPr>
            <p:cNvPr id="70" name="TextBox 69">
              <a:extLst>
                <a:ext uri="{FF2B5EF4-FFF2-40B4-BE49-F238E27FC236}">
                  <a16:creationId xmlns:a16="http://schemas.microsoft.com/office/drawing/2014/main" id="{AA0A2D9B-5578-4A1D-89D7-F30A7AA86478}"/>
                </a:ext>
              </a:extLst>
            </p:cNvPr>
            <p:cNvSpPr txBox="1"/>
            <p:nvPr/>
          </p:nvSpPr>
          <p:spPr>
            <a:xfrm>
              <a:off x="3277915" y="3035812"/>
              <a:ext cx="278730" cy="360099"/>
            </a:xfrm>
            <a:prstGeom prst="rect">
              <a:avLst/>
            </a:prstGeom>
            <a:noFill/>
          </p:spPr>
          <p:txBody>
            <a:bodyPr wrap="none" rtlCol="0">
              <a:spAutoFit/>
            </a:bodyPr>
            <a:lstStyle/>
            <a:p>
              <a:pPr defTabSz="508035">
                <a:defRPr/>
              </a:pPr>
              <a:r>
                <a:rPr lang="en-US" sz="2000" dirty="0">
                  <a:solidFill>
                    <a:srgbClr val="000000"/>
                  </a:solidFill>
                </a:rPr>
                <a:t>s</a:t>
              </a:r>
            </a:p>
          </p:txBody>
        </p:sp>
        <p:sp>
          <p:nvSpPr>
            <p:cNvPr id="72" name="TextBox 71">
              <a:extLst>
                <a:ext uri="{FF2B5EF4-FFF2-40B4-BE49-F238E27FC236}">
                  <a16:creationId xmlns:a16="http://schemas.microsoft.com/office/drawing/2014/main" id="{2971CB6D-A025-4991-8058-5E68CAAB58F8}"/>
                </a:ext>
              </a:extLst>
            </p:cNvPr>
            <p:cNvSpPr txBox="1"/>
            <p:nvPr/>
          </p:nvSpPr>
          <p:spPr>
            <a:xfrm>
              <a:off x="4847492" y="2933947"/>
              <a:ext cx="447873" cy="360099"/>
            </a:xfrm>
            <a:prstGeom prst="rect">
              <a:avLst/>
            </a:prstGeom>
            <a:noFill/>
          </p:spPr>
          <p:txBody>
            <a:bodyPr wrap="none" rtlCol="0">
              <a:spAutoFit/>
            </a:bodyPr>
            <a:lstStyle/>
            <a:p>
              <a:pPr defTabSz="508035">
                <a:defRPr/>
              </a:pPr>
              <a:r>
                <a:rPr lang="en-US" sz="2000" dirty="0">
                  <a:solidFill>
                    <a:srgbClr val="000000"/>
                  </a:solidFill>
                </a:rPr>
                <a:t>s</a:t>
              </a:r>
              <a:r>
                <a:rPr lang="en-US" sz="2000" baseline="-25000" dirty="0">
                  <a:solidFill>
                    <a:srgbClr val="000000"/>
                  </a:solidFill>
                </a:rPr>
                <a:t>t-1</a:t>
              </a:r>
              <a:endParaRPr lang="en-US" sz="2000" dirty="0">
                <a:solidFill>
                  <a:srgbClr val="000000"/>
                </a:solidFill>
              </a:endParaRPr>
            </a:p>
          </p:txBody>
        </p:sp>
        <p:sp>
          <p:nvSpPr>
            <p:cNvPr id="73" name="TextBox 72">
              <a:extLst>
                <a:ext uri="{FF2B5EF4-FFF2-40B4-BE49-F238E27FC236}">
                  <a16:creationId xmlns:a16="http://schemas.microsoft.com/office/drawing/2014/main" id="{9653BE72-7AD8-4415-8C80-F683F05DD4C3}"/>
                </a:ext>
              </a:extLst>
            </p:cNvPr>
            <p:cNvSpPr txBox="1"/>
            <p:nvPr/>
          </p:nvSpPr>
          <p:spPr>
            <a:xfrm>
              <a:off x="5779589" y="2922383"/>
              <a:ext cx="326455" cy="360099"/>
            </a:xfrm>
            <a:prstGeom prst="rect">
              <a:avLst/>
            </a:prstGeom>
            <a:noFill/>
          </p:spPr>
          <p:txBody>
            <a:bodyPr wrap="none" rtlCol="0">
              <a:spAutoFit/>
            </a:bodyPr>
            <a:lstStyle/>
            <a:p>
              <a:pPr defTabSz="508035">
                <a:defRPr/>
              </a:pPr>
              <a:r>
                <a:rPr lang="en-US" sz="2000" dirty="0" err="1">
                  <a:solidFill>
                    <a:srgbClr val="000000"/>
                  </a:solidFill>
                </a:rPr>
                <a:t>s</a:t>
              </a:r>
              <a:r>
                <a:rPr lang="en-US" sz="2000" baseline="-25000" dirty="0" err="1">
                  <a:solidFill>
                    <a:srgbClr val="000000"/>
                  </a:solidFill>
                </a:rPr>
                <a:t>t</a:t>
              </a:r>
              <a:endParaRPr lang="en-US" sz="2000" dirty="0">
                <a:solidFill>
                  <a:srgbClr val="000000"/>
                </a:solidFill>
              </a:endParaRPr>
            </a:p>
          </p:txBody>
        </p:sp>
        <p:sp>
          <p:nvSpPr>
            <p:cNvPr id="74" name="TextBox 73">
              <a:extLst>
                <a:ext uri="{FF2B5EF4-FFF2-40B4-BE49-F238E27FC236}">
                  <a16:creationId xmlns:a16="http://schemas.microsoft.com/office/drawing/2014/main" id="{4EDD9317-2941-4BF6-BDC2-D4713B84A73D}"/>
                </a:ext>
              </a:extLst>
            </p:cNvPr>
            <p:cNvSpPr txBox="1"/>
            <p:nvPr/>
          </p:nvSpPr>
          <p:spPr>
            <a:xfrm>
              <a:off x="6675725" y="2925627"/>
              <a:ext cx="490923" cy="360099"/>
            </a:xfrm>
            <a:prstGeom prst="rect">
              <a:avLst/>
            </a:prstGeom>
            <a:noFill/>
          </p:spPr>
          <p:txBody>
            <a:bodyPr wrap="none" rtlCol="0">
              <a:spAutoFit/>
            </a:bodyPr>
            <a:lstStyle/>
            <a:p>
              <a:pPr defTabSz="508035">
                <a:defRPr/>
              </a:pPr>
              <a:r>
                <a:rPr lang="en-US" sz="2000" dirty="0">
                  <a:solidFill>
                    <a:srgbClr val="000000"/>
                  </a:solidFill>
                </a:rPr>
                <a:t>s</a:t>
              </a:r>
              <a:r>
                <a:rPr lang="en-US" sz="2000" baseline="-25000" dirty="0">
                  <a:solidFill>
                    <a:srgbClr val="000000"/>
                  </a:solidFill>
                </a:rPr>
                <a:t>t+1</a:t>
              </a:r>
              <a:endParaRPr lang="en-US" sz="2000" dirty="0">
                <a:solidFill>
                  <a:srgbClr val="000000"/>
                </a:solidFill>
              </a:endParaRPr>
            </a:p>
          </p:txBody>
        </p:sp>
        <p:sp>
          <p:nvSpPr>
            <p:cNvPr id="75" name="TextBox 74">
              <a:extLst>
                <a:ext uri="{FF2B5EF4-FFF2-40B4-BE49-F238E27FC236}">
                  <a16:creationId xmlns:a16="http://schemas.microsoft.com/office/drawing/2014/main" id="{6658575C-F382-4259-8B71-EF8F36327E52}"/>
                </a:ext>
              </a:extLst>
            </p:cNvPr>
            <p:cNvSpPr txBox="1"/>
            <p:nvPr/>
          </p:nvSpPr>
          <p:spPr>
            <a:xfrm>
              <a:off x="7551911" y="2919138"/>
              <a:ext cx="490923" cy="360099"/>
            </a:xfrm>
            <a:prstGeom prst="rect">
              <a:avLst/>
            </a:prstGeom>
            <a:noFill/>
          </p:spPr>
          <p:txBody>
            <a:bodyPr wrap="none" rtlCol="0">
              <a:spAutoFit/>
            </a:bodyPr>
            <a:lstStyle/>
            <a:p>
              <a:pPr defTabSz="508035">
                <a:defRPr/>
              </a:pPr>
              <a:r>
                <a:rPr lang="en-US" sz="2000" dirty="0">
                  <a:solidFill>
                    <a:srgbClr val="000000"/>
                  </a:solidFill>
                </a:rPr>
                <a:t>s</a:t>
              </a:r>
              <a:r>
                <a:rPr lang="en-US" sz="2000" baseline="-25000" dirty="0">
                  <a:solidFill>
                    <a:srgbClr val="000000"/>
                  </a:solidFill>
                </a:rPr>
                <a:t>t+2</a:t>
              </a:r>
              <a:endParaRPr lang="en-US" sz="2000" dirty="0">
                <a:solidFill>
                  <a:srgbClr val="000000"/>
                </a:solidFill>
              </a:endParaRPr>
            </a:p>
          </p:txBody>
        </p:sp>
      </p:gr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553720" y="1399481"/>
            <a:ext cx="11084560" cy="583848"/>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016071">
              <a:spcBef>
                <a:spcPts val="1000"/>
              </a:spcBef>
              <a:spcAft>
                <a:spcPts val="1000"/>
              </a:spcAft>
              <a:buClr>
                <a:srgbClr val="B3B3B3"/>
              </a:buClr>
              <a:defRPr/>
            </a:pPr>
            <a:r>
              <a:rPr lang="en-GB" sz="2667" kern="0" dirty="0">
                <a:solidFill>
                  <a:srgbClr val="76B900"/>
                </a:solidFill>
              </a:rPr>
              <a:t>Basic principles</a:t>
            </a:r>
            <a:endParaRPr lang="en-US" sz="2667" kern="0" dirty="0">
              <a:solidFill>
                <a:srgbClr val="76B900"/>
              </a:solidFill>
            </a:endParaRPr>
          </a:p>
        </p:txBody>
      </p:sp>
    </p:spTree>
    <p:extLst>
      <p:ext uri="{BB962C8B-B14F-4D97-AF65-F5344CB8AC3E}">
        <p14:creationId xmlns:p14="http://schemas.microsoft.com/office/powerpoint/2010/main" val="3030191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DA10-664D-60B1-49BF-5A0A354F8073}"/>
              </a:ext>
            </a:extLst>
          </p:cNvPr>
          <p:cNvSpPr>
            <a:spLocks noGrp="1"/>
          </p:cNvSpPr>
          <p:nvPr>
            <p:ph type="title"/>
          </p:nvPr>
        </p:nvSpPr>
        <p:spPr/>
        <p:txBody>
          <a:bodyPr/>
          <a:lstStyle/>
          <a:p>
            <a:r>
              <a:rPr lang="en-US" dirty="0"/>
              <a:t>Transformer is all about (Self) Attention</a:t>
            </a:r>
            <a:endParaRPr lang="en-GB" dirty="0"/>
          </a:p>
        </p:txBody>
      </p:sp>
      <p:pic>
        <p:nvPicPr>
          <p:cNvPr id="5" name="Picture 4">
            <a:extLst>
              <a:ext uri="{FF2B5EF4-FFF2-40B4-BE49-F238E27FC236}">
                <a16:creationId xmlns:a16="http://schemas.microsoft.com/office/drawing/2014/main" id="{3015CE0B-55E1-6E09-7006-9B2EFA93295F}"/>
              </a:ext>
            </a:extLst>
          </p:cNvPr>
          <p:cNvPicPr>
            <a:picLocks noChangeAspect="1"/>
          </p:cNvPicPr>
          <p:nvPr/>
        </p:nvPicPr>
        <p:blipFill>
          <a:blip r:embed="rId3"/>
          <a:stretch>
            <a:fillRect/>
          </a:stretch>
        </p:blipFill>
        <p:spPr>
          <a:xfrm>
            <a:off x="1088361" y="2062153"/>
            <a:ext cx="9152919" cy="3862051"/>
          </a:xfrm>
          <a:prstGeom prst="rect">
            <a:avLst/>
          </a:prstGeom>
        </p:spPr>
      </p:pic>
    </p:spTree>
    <p:extLst>
      <p:ext uri="{BB962C8B-B14F-4D97-AF65-F5344CB8AC3E}">
        <p14:creationId xmlns:p14="http://schemas.microsoft.com/office/powerpoint/2010/main" val="1037871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A6C7-124E-72D3-7716-495182B7E638}"/>
              </a:ext>
            </a:extLst>
          </p:cNvPr>
          <p:cNvSpPr>
            <a:spLocks noGrp="1"/>
          </p:cNvSpPr>
          <p:nvPr>
            <p:ph type="title"/>
          </p:nvPr>
        </p:nvSpPr>
        <p:spPr/>
        <p:txBody>
          <a:bodyPr/>
          <a:lstStyle/>
          <a:p>
            <a:r>
              <a:rPr lang="en-US" dirty="0"/>
              <a:t>Transformer architecture</a:t>
            </a:r>
            <a:endParaRPr lang="en-GB" dirty="0"/>
          </a:p>
        </p:txBody>
      </p:sp>
      <p:pic>
        <p:nvPicPr>
          <p:cNvPr id="7" name="Picture 6">
            <a:extLst>
              <a:ext uri="{FF2B5EF4-FFF2-40B4-BE49-F238E27FC236}">
                <a16:creationId xmlns:a16="http://schemas.microsoft.com/office/drawing/2014/main" id="{23E325BF-FB80-C908-EB1A-D6FDE41A3201}"/>
              </a:ext>
            </a:extLst>
          </p:cNvPr>
          <p:cNvPicPr>
            <a:picLocks noChangeAspect="1"/>
          </p:cNvPicPr>
          <p:nvPr/>
        </p:nvPicPr>
        <p:blipFill>
          <a:blip r:embed="rId3"/>
          <a:stretch>
            <a:fillRect/>
          </a:stretch>
        </p:blipFill>
        <p:spPr>
          <a:xfrm>
            <a:off x="4107169" y="1243421"/>
            <a:ext cx="7602011" cy="5515745"/>
          </a:xfrm>
          <a:prstGeom prst="rect">
            <a:avLst/>
          </a:prstGeom>
        </p:spPr>
      </p:pic>
      <p:sp>
        <p:nvSpPr>
          <p:cNvPr id="8" name="TextBox 7">
            <a:extLst>
              <a:ext uri="{FF2B5EF4-FFF2-40B4-BE49-F238E27FC236}">
                <a16:creationId xmlns:a16="http://schemas.microsoft.com/office/drawing/2014/main" id="{F1C10F0F-E4C1-B8CD-9E37-5C2AAD68F2C0}"/>
              </a:ext>
            </a:extLst>
          </p:cNvPr>
          <p:cNvSpPr txBox="1"/>
          <p:nvPr/>
        </p:nvSpPr>
        <p:spPr>
          <a:xfrm>
            <a:off x="135868" y="5899283"/>
            <a:ext cx="4673634" cy="923330"/>
          </a:xfrm>
          <a:prstGeom prst="rect">
            <a:avLst/>
          </a:prstGeom>
          <a:noFill/>
        </p:spPr>
        <p:txBody>
          <a:bodyPr wrap="square" rtlCol="0">
            <a:spAutoFit/>
          </a:bodyPr>
          <a:lstStyle/>
          <a:p>
            <a:r>
              <a:rPr lang="en-GB" i="1" dirty="0"/>
              <a:t>Vaswani A, et, al</a:t>
            </a:r>
            <a:r>
              <a:rPr lang="en-GB" b="1" i="1" dirty="0"/>
              <a:t>. Attention is all you need</a:t>
            </a:r>
            <a:r>
              <a:rPr lang="en-GB" i="1" dirty="0"/>
              <a:t>. Advances in neural information processing systems. 2017;30.</a:t>
            </a:r>
          </a:p>
        </p:txBody>
      </p:sp>
    </p:spTree>
    <p:extLst>
      <p:ext uri="{BB962C8B-B14F-4D97-AF65-F5344CB8AC3E}">
        <p14:creationId xmlns:p14="http://schemas.microsoft.com/office/powerpoint/2010/main" val="4271077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4568-736B-535D-1BC2-52B531382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9B381-CEBA-43C9-A78D-8473039522C4}"/>
              </a:ext>
            </a:extLst>
          </p:cNvPr>
          <p:cNvSpPr>
            <a:spLocks noGrp="1"/>
          </p:cNvSpPr>
          <p:nvPr>
            <p:ph type="title"/>
          </p:nvPr>
        </p:nvSpPr>
        <p:spPr/>
        <p:txBody>
          <a:bodyPr/>
          <a:lstStyle/>
          <a:p>
            <a:r>
              <a:rPr lang="en-US" dirty="0"/>
              <a:t>Transformer architecture</a:t>
            </a:r>
            <a:endParaRPr lang="en-GB" dirty="0"/>
          </a:p>
        </p:txBody>
      </p:sp>
      <p:sp>
        <p:nvSpPr>
          <p:cNvPr id="3" name="Content Placeholder 2">
            <a:extLst>
              <a:ext uri="{FF2B5EF4-FFF2-40B4-BE49-F238E27FC236}">
                <a16:creationId xmlns:a16="http://schemas.microsoft.com/office/drawing/2014/main" id="{C4A87743-FEA6-CD1C-1F1F-C47C74918F03}"/>
              </a:ext>
            </a:extLst>
          </p:cNvPr>
          <p:cNvSpPr>
            <a:spLocks noGrp="1"/>
          </p:cNvSpPr>
          <p:nvPr>
            <p:ph idx="1"/>
          </p:nvPr>
        </p:nvSpPr>
        <p:spPr>
          <a:xfrm>
            <a:off x="838198" y="1825625"/>
            <a:ext cx="5130339" cy="4351338"/>
          </a:xfrm>
        </p:spPr>
        <p:txBody>
          <a:bodyPr>
            <a:normAutofit fontScale="77500" lnSpcReduction="20000"/>
          </a:bodyPr>
          <a:lstStyle/>
          <a:p>
            <a:pPr marL="0" indent="0">
              <a:buNone/>
            </a:pPr>
            <a:r>
              <a:rPr lang="en-US" sz="1800" b="1" dirty="0"/>
              <a:t>Tokenizer</a:t>
            </a:r>
          </a:p>
          <a:p>
            <a:r>
              <a:rPr lang="en-US" sz="1800" dirty="0"/>
              <a:t>Tokenizer transforms the original text into initial numerical representation of the text composed of tokens (sub word components)</a:t>
            </a:r>
          </a:p>
          <a:p>
            <a:endParaRPr lang="en-US" sz="1800" dirty="0"/>
          </a:p>
          <a:p>
            <a:endParaRPr lang="en-US" sz="1800" dirty="0"/>
          </a:p>
          <a:p>
            <a:r>
              <a:rPr lang="en-US" sz="1800" dirty="0"/>
              <a:t>[Hello, World, ….., ….,….. ]</a:t>
            </a:r>
          </a:p>
          <a:p>
            <a:r>
              <a:rPr lang="en-US" sz="1800" dirty="0"/>
              <a:t>[7592, 2088, …..]</a:t>
            </a:r>
          </a:p>
          <a:p>
            <a:pPr marL="0" indent="0">
              <a:buNone/>
            </a:pPr>
            <a:endParaRPr lang="en-US" sz="1800" dirty="0"/>
          </a:p>
          <a:p>
            <a:r>
              <a:rPr lang="en-US" sz="1800" dirty="0"/>
              <a:t>[</a:t>
            </a:r>
            <a:r>
              <a:rPr lang="en-US" sz="1800" b="1" dirty="0" err="1"/>
              <a:t>batch_size</a:t>
            </a:r>
            <a:r>
              <a:rPr lang="en-US" sz="1800" dirty="0"/>
              <a:t>, </a:t>
            </a:r>
            <a:r>
              <a:rPr lang="en-US" sz="1800" b="1" dirty="0" err="1"/>
              <a:t>seq_len</a:t>
            </a:r>
            <a:r>
              <a:rPr lang="en-US" sz="1800" dirty="0"/>
              <a:t>]</a:t>
            </a:r>
          </a:p>
          <a:p>
            <a:r>
              <a:rPr lang="en-US" sz="1800" dirty="0"/>
              <a:t>[25k, 512]</a:t>
            </a:r>
          </a:p>
          <a:p>
            <a:endParaRPr lang="en-US" sz="1800" dirty="0"/>
          </a:p>
          <a:p>
            <a:pPr marL="0" indent="0">
              <a:buNone/>
            </a:pPr>
            <a:r>
              <a:rPr lang="en-US" sz="1800" b="1" dirty="0"/>
              <a:t>Dataset size </a:t>
            </a:r>
            <a:r>
              <a:rPr lang="en-US" sz="1800" dirty="0"/>
              <a:t>=  2 x 4.5 million Sentences (WMT 2014 English – German)</a:t>
            </a:r>
          </a:p>
          <a:p>
            <a:pPr marL="0" indent="0">
              <a:buNone/>
            </a:pPr>
            <a:r>
              <a:rPr lang="en-US" sz="1800" b="1" dirty="0"/>
              <a:t>Vocabulary size </a:t>
            </a:r>
            <a:r>
              <a:rPr lang="en-US" sz="1800" dirty="0"/>
              <a:t>= 37,000</a:t>
            </a:r>
          </a:p>
          <a:p>
            <a:pPr marL="0" indent="0">
              <a:buNone/>
            </a:pPr>
            <a:r>
              <a:rPr lang="en-US" sz="1800" b="1" dirty="0"/>
              <a:t>Maximum sequence length (</a:t>
            </a:r>
            <a:r>
              <a:rPr lang="en-US" sz="1800" b="1" dirty="0" err="1"/>
              <a:t>seq_len</a:t>
            </a:r>
            <a:r>
              <a:rPr lang="en-US" sz="1800" b="1" dirty="0"/>
              <a:t>)  </a:t>
            </a:r>
            <a:r>
              <a:rPr lang="en-US" sz="1800" dirty="0"/>
              <a:t>= 512 tokens</a:t>
            </a:r>
          </a:p>
          <a:p>
            <a:pPr marL="0" indent="0">
              <a:buNone/>
            </a:pPr>
            <a:r>
              <a:rPr lang="en-US" sz="1800" b="1" dirty="0" err="1"/>
              <a:t>Batch_size</a:t>
            </a:r>
            <a:r>
              <a:rPr lang="en-US" sz="1800" b="1" dirty="0"/>
              <a:t> </a:t>
            </a:r>
            <a:r>
              <a:rPr lang="en-US" sz="1800" dirty="0"/>
              <a:t>=  25,000 tokens pairs</a:t>
            </a:r>
          </a:p>
        </p:txBody>
      </p:sp>
      <p:pic>
        <p:nvPicPr>
          <p:cNvPr id="7" name="Picture 6">
            <a:extLst>
              <a:ext uri="{FF2B5EF4-FFF2-40B4-BE49-F238E27FC236}">
                <a16:creationId xmlns:a16="http://schemas.microsoft.com/office/drawing/2014/main" id="{3D12A9BE-E4D2-B9DF-82D9-9127343F3A5A}"/>
              </a:ext>
            </a:extLst>
          </p:cNvPr>
          <p:cNvPicPr>
            <a:picLocks noChangeAspect="1"/>
          </p:cNvPicPr>
          <p:nvPr/>
        </p:nvPicPr>
        <p:blipFill>
          <a:blip r:embed="rId3"/>
          <a:stretch>
            <a:fillRect/>
          </a:stretch>
        </p:blipFill>
        <p:spPr>
          <a:xfrm>
            <a:off x="6096000" y="1193545"/>
            <a:ext cx="5756181" cy="4176477"/>
          </a:xfrm>
          <a:prstGeom prst="rect">
            <a:avLst/>
          </a:prstGeom>
        </p:spPr>
      </p:pic>
    </p:spTree>
    <p:extLst>
      <p:ext uri="{BB962C8B-B14F-4D97-AF65-F5344CB8AC3E}">
        <p14:creationId xmlns:p14="http://schemas.microsoft.com/office/powerpoint/2010/main" val="572629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173EC-2605-07FE-A62C-F0DB8C4B8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FA80F-9AED-A6E0-8FCD-A146B137BD3D}"/>
              </a:ext>
            </a:extLst>
          </p:cNvPr>
          <p:cNvSpPr>
            <a:spLocks noGrp="1"/>
          </p:cNvSpPr>
          <p:nvPr>
            <p:ph type="title"/>
          </p:nvPr>
        </p:nvSpPr>
        <p:spPr/>
        <p:txBody>
          <a:bodyPr/>
          <a:lstStyle/>
          <a:p>
            <a:r>
              <a:rPr lang="en-US" dirty="0"/>
              <a:t>Transformer architecture</a:t>
            </a:r>
            <a:endParaRPr lang="en-GB" dirty="0"/>
          </a:p>
        </p:txBody>
      </p:sp>
      <p:sp>
        <p:nvSpPr>
          <p:cNvPr id="3" name="Content Placeholder 2">
            <a:extLst>
              <a:ext uri="{FF2B5EF4-FFF2-40B4-BE49-F238E27FC236}">
                <a16:creationId xmlns:a16="http://schemas.microsoft.com/office/drawing/2014/main" id="{B9C22C5C-E50C-6E8C-7284-25E7C7C5FDBE}"/>
              </a:ext>
            </a:extLst>
          </p:cNvPr>
          <p:cNvSpPr>
            <a:spLocks noGrp="1"/>
          </p:cNvSpPr>
          <p:nvPr>
            <p:ph idx="1"/>
          </p:nvPr>
        </p:nvSpPr>
        <p:spPr>
          <a:xfrm>
            <a:off x="838199" y="1825625"/>
            <a:ext cx="5058295" cy="4351338"/>
          </a:xfrm>
        </p:spPr>
        <p:txBody>
          <a:bodyPr>
            <a:normAutofit lnSpcReduction="10000"/>
          </a:bodyPr>
          <a:lstStyle/>
          <a:p>
            <a:pPr marL="0" indent="0">
              <a:buNone/>
            </a:pPr>
            <a:r>
              <a:rPr lang="en-US" sz="1800" b="1" i="0" dirty="0">
                <a:effectLst/>
                <a:latin typeface="-apple-system"/>
              </a:rPr>
              <a:t>Embedding (</a:t>
            </a:r>
            <a:r>
              <a:rPr lang="en-US" sz="1800" b="0" i="0" dirty="0">
                <a:effectLst/>
                <a:latin typeface="-apple-system"/>
              </a:rPr>
              <a:t>textual embedding)</a:t>
            </a:r>
            <a:endParaRPr lang="en-US" sz="1800" b="1" i="0" dirty="0">
              <a:effectLst/>
              <a:latin typeface="-apple-system"/>
            </a:endParaRPr>
          </a:p>
          <a:p>
            <a:r>
              <a:rPr lang="en-US" sz="1800" b="0" i="0" dirty="0">
                <a:effectLst/>
                <a:latin typeface="-apple-system"/>
              </a:rPr>
              <a:t>The tokenized text is processed by the </a:t>
            </a:r>
            <a:r>
              <a:rPr lang="en-US" sz="1800" b="0" i="1" dirty="0">
                <a:effectLst/>
                <a:latin typeface="-apple-system"/>
              </a:rPr>
              <a:t>embedding</a:t>
            </a:r>
            <a:r>
              <a:rPr lang="en-US" sz="1800" b="0" i="0" dirty="0">
                <a:effectLst/>
                <a:latin typeface="-apple-system"/>
              </a:rPr>
              <a:t> mechanism.</a:t>
            </a:r>
          </a:p>
          <a:p>
            <a:r>
              <a:rPr lang="en-US" sz="1800" b="0" i="0" dirty="0">
                <a:effectLst/>
                <a:latin typeface="-apple-system"/>
              </a:rPr>
              <a:t>Embeddings are produced by an algorithm that transforms the original data into a numerical representation that can be consumed by the neural network. </a:t>
            </a:r>
          </a:p>
          <a:p>
            <a:endParaRPr lang="en-US" sz="1800" dirty="0">
              <a:latin typeface="-apple-system"/>
            </a:endParaRPr>
          </a:p>
          <a:p>
            <a:r>
              <a:rPr lang="en-US" sz="1800" b="0" i="0" dirty="0">
                <a:effectLst/>
                <a:latin typeface="-apple-system"/>
              </a:rPr>
              <a:t>[Batch size , </a:t>
            </a:r>
            <a:r>
              <a:rPr lang="en-US" sz="1800" b="0" i="0" dirty="0" err="1">
                <a:effectLst/>
                <a:latin typeface="-apple-system"/>
              </a:rPr>
              <a:t>seq_len</a:t>
            </a:r>
            <a:r>
              <a:rPr lang="en-US" sz="1800" b="0" i="0" dirty="0">
                <a:effectLst/>
                <a:latin typeface="-apple-system"/>
              </a:rPr>
              <a:t>, </a:t>
            </a:r>
            <a:r>
              <a:rPr lang="en-US" sz="1800" b="1" i="0" dirty="0" err="1">
                <a:effectLst/>
                <a:latin typeface="-apple-system"/>
              </a:rPr>
              <a:t>d_model</a:t>
            </a:r>
            <a:r>
              <a:rPr lang="en-US" sz="1800" b="0" i="0" dirty="0">
                <a:effectLst/>
                <a:latin typeface="-apple-system"/>
              </a:rPr>
              <a:t>]</a:t>
            </a:r>
          </a:p>
          <a:p>
            <a:r>
              <a:rPr lang="en-US" sz="1800" dirty="0">
                <a:latin typeface="-apple-system"/>
              </a:rPr>
              <a:t>[25k, 512, 512]</a:t>
            </a:r>
          </a:p>
          <a:p>
            <a:pPr marL="0" indent="0">
              <a:buNone/>
            </a:pPr>
            <a:r>
              <a:rPr lang="en-GB" sz="1800" b="1" dirty="0"/>
              <a:t>Model dimension (</a:t>
            </a:r>
            <a:r>
              <a:rPr lang="en-GB" sz="1800" b="1" dirty="0" err="1"/>
              <a:t>d_model</a:t>
            </a:r>
            <a:r>
              <a:rPr lang="en-GB" sz="1800" b="1" dirty="0"/>
              <a:t>) </a:t>
            </a:r>
            <a:r>
              <a:rPr lang="en-GB" sz="1800" dirty="0"/>
              <a:t>= 512</a:t>
            </a:r>
          </a:p>
          <a:p>
            <a:pPr marL="0" indent="0">
              <a:buNone/>
            </a:pPr>
            <a:endParaRPr lang="en-GB" sz="1800" dirty="0"/>
          </a:p>
          <a:p>
            <a:pPr marL="0" indent="0">
              <a:buNone/>
            </a:pPr>
            <a:r>
              <a:rPr lang="en-GB" sz="1800" dirty="0"/>
              <a:t>(each token (</a:t>
            </a:r>
            <a:r>
              <a:rPr lang="en-GB" sz="1800" dirty="0" err="1"/>
              <a:t>subword</a:t>
            </a:r>
            <a:r>
              <a:rPr lang="en-GB" sz="1800" dirty="0"/>
              <a:t> is represented by a vector of 512 values)</a:t>
            </a:r>
          </a:p>
        </p:txBody>
      </p:sp>
      <p:pic>
        <p:nvPicPr>
          <p:cNvPr id="4" name="Picture 3">
            <a:extLst>
              <a:ext uri="{FF2B5EF4-FFF2-40B4-BE49-F238E27FC236}">
                <a16:creationId xmlns:a16="http://schemas.microsoft.com/office/drawing/2014/main" id="{9E66B240-D65E-5D03-04C4-401538F18F7D}"/>
              </a:ext>
            </a:extLst>
          </p:cNvPr>
          <p:cNvPicPr>
            <a:picLocks noChangeAspect="1"/>
          </p:cNvPicPr>
          <p:nvPr/>
        </p:nvPicPr>
        <p:blipFill>
          <a:blip r:embed="rId3"/>
          <a:stretch>
            <a:fillRect/>
          </a:stretch>
        </p:blipFill>
        <p:spPr>
          <a:xfrm>
            <a:off x="6096000" y="1415218"/>
            <a:ext cx="5756181" cy="4176477"/>
          </a:xfrm>
          <a:prstGeom prst="rect">
            <a:avLst/>
          </a:prstGeom>
        </p:spPr>
      </p:pic>
    </p:spTree>
    <p:extLst>
      <p:ext uri="{BB962C8B-B14F-4D97-AF65-F5344CB8AC3E}">
        <p14:creationId xmlns:p14="http://schemas.microsoft.com/office/powerpoint/2010/main" val="3616269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1A53F-0985-1895-3F86-626B5A03B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3266DC-EE9C-687F-BC6C-66FF310C36DB}"/>
              </a:ext>
            </a:extLst>
          </p:cNvPr>
          <p:cNvSpPr>
            <a:spLocks noGrp="1"/>
          </p:cNvSpPr>
          <p:nvPr>
            <p:ph type="title"/>
          </p:nvPr>
        </p:nvSpPr>
        <p:spPr/>
        <p:txBody>
          <a:bodyPr/>
          <a:lstStyle/>
          <a:p>
            <a:r>
              <a:rPr lang="en-US" dirty="0"/>
              <a:t>Transformer architecture</a:t>
            </a:r>
            <a:endParaRPr lang="en-GB" dirty="0"/>
          </a:p>
        </p:txBody>
      </p:sp>
      <p:sp>
        <p:nvSpPr>
          <p:cNvPr id="3" name="Content Placeholder 2">
            <a:extLst>
              <a:ext uri="{FF2B5EF4-FFF2-40B4-BE49-F238E27FC236}">
                <a16:creationId xmlns:a16="http://schemas.microsoft.com/office/drawing/2014/main" id="{B8093F3C-86DC-5702-D0AC-AF1D3ED5A9DC}"/>
              </a:ext>
            </a:extLst>
          </p:cNvPr>
          <p:cNvSpPr>
            <a:spLocks noGrp="1"/>
          </p:cNvSpPr>
          <p:nvPr>
            <p:ph idx="1"/>
          </p:nvPr>
        </p:nvSpPr>
        <p:spPr>
          <a:xfrm>
            <a:off x="838200" y="1825625"/>
            <a:ext cx="3185160" cy="4351338"/>
          </a:xfrm>
        </p:spPr>
        <p:txBody>
          <a:bodyPr>
            <a:normAutofit/>
          </a:bodyPr>
          <a:lstStyle/>
          <a:p>
            <a:pPr marL="0" indent="0">
              <a:buNone/>
            </a:pPr>
            <a:r>
              <a:rPr lang="en-US" sz="1800" b="1" i="0" dirty="0">
                <a:effectLst/>
                <a:latin typeface="-apple-system"/>
              </a:rPr>
              <a:t>positional encodings:</a:t>
            </a:r>
          </a:p>
          <a:p>
            <a:pPr marL="0" indent="0">
              <a:buNone/>
            </a:pPr>
            <a:r>
              <a:rPr lang="en-US" sz="1800" b="0" i="0" dirty="0">
                <a:effectLst/>
                <a:latin typeface="-apple-system"/>
              </a:rPr>
              <a:t>It is used to account for the order of the words in the input sequence</a:t>
            </a:r>
          </a:p>
          <a:p>
            <a:r>
              <a:rPr lang="en-US" sz="1800" b="0" i="0" dirty="0">
                <a:effectLst/>
                <a:latin typeface="-apple-system"/>
              </a:rPr>
              <a:t>[1, </a:t>
            </a:r>
            <a:r>
              <a:rPr lang="en-US" sz="1800" b="0" i="0" dirty="0" err="1">
                <a:effectLst/>
                <a:latin typeface="-apple-system"/>
              </a:rPr>
              <a:t>sequence_length</a:t>
            </a:r>
            <a:r>
              <a:rPr lang="en-US" sz="1800" b="0" i="0" dirty="0">
                <a:effectLst/>
                <a:latin typeface="-apple-system"/>
              </a:rPr>
              <a:t>, </a:t>
            </a:r>
            <a:r>
              <a:rPr lang="en-US" sz="1800" b="0" i="0" dirty="0" err="1">
                <a:effectLst/>
                <a:latin typeface="-apple-system"/>
              </a:rPr>
              <a:t>d_model</a:t>
            </a:r>
            <a:r>
              <a:rPr lang="en-US" sz="1800" b="0" i="0" dirty="0">
                <a:effectLst/>
                <a:latin typeface="-apple-system"/>
              </a:rPr>
              <a:t>]</a:t>
            </a:r>
          </a:p>
          <a:p>
            <a:r>
              <a:rPr lang="en-US" sz="1800" dirty="0">
                <a:latin typeface="-apple-system"/>
              </a:rPr>
              <a:t>[1, 512, 512]</a:t>
            </a:r>
            <a:endParaRPr lang="en-GB" sz="1800" dirty="0"/>
          </a:p>
          <a:p>
            <a:pPr marL="0" indent="0">
              <a:buNone/>
            </a:pPr>
            <a:endParaRPr lang="en-US" sz="1800" dirty="0">
              <a:latin typeface="-apple-system"/>
            </a:endParaRPr>
          </a:p>
          <a:p>
            <a:pPr marL="0" indent="0">
              <a:buNone/>
            </a:pPr>
            <a:endParaRPr lang="en-US" sz="1800" dirty="0">
              <a:latin typeface="-apple-system"/>
            </a:endParaRPr>
          </a:p>
          <a:p>
            <a:pPr marL="0" indent="0">
              <a:buNone/>
            </a:pPr>
            <a:r>
              <a:rPr lang="en-US" sz="1800" dirty="0">
                <a:latin typeface="-apple-system"/>
              </a:rPr>
              <a:t>Embedding =</a:t>
            </a:r>
          </a:p>
          <a:p>
            <a:pPr marL="0" indent="0">
              <a:buNone/>
            </a:pPr>
            <a:r>
              <a:rPr lang="en-US" sz="1800" dirty="0">
                <a:latin typeface="-apple-system"/>
              </a:rPr>
              <a:t>textual embedding + positional </a:t>
            </a:r>
            <a:r>
              <a:rPr lang="en-US" sz="1800" dirty="0" err="1">
                <a:latin typeface="-apple-system"/>
              </a:rPr>
              <a:t>embeding</a:t>
            </a:r>
            <a:endParaRPr lang="en-US" sz="1800" dirty="0">
              <a:latin typeface="-apple-system"/>
            </a:endParaRPr>
          </a:p>
        </p:txBody>
      </p:sp>
      <p:pic>
        <p:nvPicPr>
          <p:cNvPr id="7" name="Picture 6">
            <a:extLst>
              <a:ext uri="{FF2B5EF4-FFF2-40B4-BE49-F238E27FC236}">
                <a16:creationId xmlns:a16="http://schemas.microsoft.com/office/drawing/2014/main" id="{666A8FC7-9130-FE24-393C-B8A5A29E0794}"/>
              </a:ext>
            </a:extLst>
          </p:cNvPr>
          <p:cNvPicPr>
            <a:picLocks noChangeAspect="1"/>
          </p:cNvPicPr>
          <p:nvPr/>
        </p:nvPicPr>
        <p:blipFill>
          <a:blip r:embed="rId3"/>
          <a:stretch>
            <a:fillRect/>
          </a:stretch>
        </p:blipFill>
        <p:spPr>
          <a:xfrm>
            <a:off x="4107169" y="1243421"/>
            <a:ext cx="7602011" cy="5515745"/>
          </a:xfrm>
          <a:prstGeom prst="rect">
            <a:avLst/>
          </a:prstGeom>
        </p:spPr>
      </p:pic>
    </p:spTree>
    <p:extLst>
      <p:ext uri="{BB962C8B-B14F-4D97-AF65-F5344CB8AC3E}">
        <p14:creationId xmlns:p14="http://schemas.microsoft.com/office/powerpoint/2010/main" val="2729623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873"/>
        <p:cNvGrpSpPr/>
        <p:nvPr/>
      </p:nvGrpSpPr>
      <p:grpSpPr>
        <a:xfrm>
          <a:off x="0" y="0"/>
          <a:ext cx="0" cy="0"/>
          <a:chOff x="0" y="0"/>
          <a:chExt cx="0" cy="0"/>
        </a:xfrm>
      </p:grpSpPr>
      <p:sp>
        <p:nvSpPr>
          <p:cNvPr id="874" name="Google Shape;874;p92"/>
          <p:cNvSpPr txBox="1">
            <a:spLocks noGrp="1"/>
          </p:cNvSpPr>
          <p:nvPr>
            <p:ph type="title"/>
          </p:nvPr>
        </p:nvSpPr>
        <p:spPr>
          <a:xfrm>
            <a:off x="838200" y="0"/>
            <a:ext cx="10515600" cy="838200"/>
          </a:xfrm>
          <a:prstGeom prst="rect">
            <a:avLst/>
          </a:prstGeom>
          <a:noFill/>
          <a:ln>
            <a:noFill/>
          </a:ln>
        </p:spPr>
        <p:txBody>
          <a:bodyPr spcFirstLastPara="1" vert="horz" wrap="square" lIns="30475" tIns="15233" rIns="30475" bIns="15233" rtlCol="0" anchor="b" anchorCtr="0">
            <a:normAutofit/>
          </a:bodyPr>
          <a:lstStyle/>
          <a:p>
            <a:pPr algn="l"/>
            <a:r>
              <a:rPr lang="en-US" sz="4400" b="0" dirty="0">
                <a:latin typeface="+mj-lt"/>
              </a:rPr>
              <a:t>Transformers for Sequence Reasonings</a:t>
            </a:r>
            <a:endParaRPr sz="4400" b="0" dirty="0">
              <a:latin typeface="+mj-lt"/>
            </a:endParaRPr>
          </a:p>
        </p:txBody>
      </p:sp>
      <p:sp>
        <p:nvSpPr>
          <p:cNvPr id="875" name="Google Shape;875;p92"/>
          <p:cNvSpPr txBox="1">
            <a:spLocks noGrp="1"/>
          </p:cNvSpPr>
          <p:nvPr>
            <p:ph type="body" idx="1"/>
          </p:nvPr>
        </p:nvSpPr>
        <p:spPr>
          <a:xfrm>
            <a:off x="838200" y="829205"/>
            <a:ext cx="10515600" cy="469400"/>
          </a:xfrm>
          <a:prstGeom prst="rect">
            <a:avLst/>
          </a:prstGeom>
          <a:noFill/>
          <a:ln>
            <a:noFill/>
          </a:ln>
        </p:spPr>
        <p:txBody>
          <a:bodyPr spcFirstLastPara="1" vert="horz" wrap="square" lIns="30475" tIns="15233" rIns="30475" bIns="15233" rtlCol="0" anchor="t" anchorCtr="0">
            <a:noAutofit/>
          </a:bodyPr>
          <a:lstStyle/>
          <a:p>
            <a:pPr marL="0" indent="0"/>
            <a:r>
              <a:rPr lang="en-US" sz="1800"/>
              <a:t>Ordered </a:t>
            </a:r>
            <a:r>
              <a:rPr lang="en-US" sz="1800" b="1"/>
              <a:t>Sequence</a:t>
            </a:r>
            <a:r>
              <a:rPr lang="en-US" sz="1800"/>
              <a:t> of Classes</a:t>
            </a:r>
            <a:endParaRPr sz="1800"/>
          </a:p>
        </p:txBody>
      </p:sp>
      <p:pic>
        <p:nvPicPr>
          <p:cNvPr id="876" name="Google Shape;876;p92"/>
          <p:cNvPicPr preferRelativeResize="0"/>
          <p:nvPr/>
        </p:nvPicPr>
        <p:blipFill>
          <a:blip r:embed="rId3">
            <a:alphaModFix/>
          </a:blip>
          <a:stretch>
            <a:fillRect/>
          </a:stretch>
        </p:blipFill>
        <p:spPr>
          <a:xfrm>
            <a:off x="4974336" y="1794505"/>
            <a:ext cx="7090737" cy="3094488"/>
          </a:xfrm>
          <a:prstGeom prst="rect">
            <a:avLst/>
          </a:prstGeom>
          <a:noFill/>
          <a:ln>
            <a:noFill/>
          </a:ln>
        </p:spPr>
      </p:pic>
      <p:sp>
        <p:nvSpPr>
          <p:cNvPr id="2" name="TextBox 1">
            <a:extLst>
              <a:ext uri="{FF2B5EF4-FFF2-40B4-BE49-F238E27FC236}">
                <a16:creationId xmlns:a16="http://schemas.microsoft.com/office/drawing/2014/main" id="{58ED4510-D248-1253-17B6-8375427DC91D}"/>
              </a:ext>
            </a:extLst>
          </p:cNvPr>
          <p:cNvSpPr txBox="1"/>
          <p:nvPr/>
        </p:nvSpPr>
        <p:spPr>
          <a:xfrm>
            <a:off x="713707" y="2274838"/>
            <a:ext cx="4353768" cy="4524315"/>
          </a:xfrm>
          <a:prstGeom prst="rect">
            <a:avLst/>
          </a:prstGeom>
          <a:noFill/>
        </p:spPr>
        <p:txBody>
          <a:bodyPr wrap="square" rtlCol="0">
            <a:spAutoFit/>
          </a:bodyPr>
          <a:lstStyle/>
          <a:p>
            <a:r>
              <a:rPr lang="en-GB" b="1" dirty="0"/>
              <a:t>Attention</a:t>
            </a:r>
            <a:r>
              <a:rPr lang="en-GB" dirty="0"/>
              <a:t> </a:t>
            </a:r>
          </a:p>
          <a:p>
            <a:r>
              <a:rPr lang="en-US" dirty="0"/>
              <a:t>An attention mechanism looks at an input sequence and decides, at each step, which other parts of the sequence are important.</a:t>
            </a:r>
          </a:p>
          <a:p>
            <a:endParaRPr lang="en-US" dirty="0"/>
          </a:p>
          <a:p>
            <a:r>
              <a:rPr lang="en-US" dirty="0"/>
              <a:t>Attention in deep learning can be interpreted as a vector of importance weights.</a:t>
            </a:r>
          </a:p>
          <a:p>
            <a:pPr marL="285750" indent="-285750">
              <a:buFont typeface="Arial" panose="020B0604020202020204" pitchFamily="34" charset="0"/>
              <a:buChar char="•"/>
            </a:pPr>
            <a:r>
              <a:rPr lang="en-US" sz="1800" b="0" i="0" dirty="0">
                <a:effectLst/>
                <a:latin typeface="-apple-system"/>
              </a:rPr>
              <a:t>[Batch size , </a:t>
            </a:r>
            <a:r>
              <a:rPr lang="en-US" sz="1800" b="0" i="0" dirty="0" err="1">
                <a:effectLst/>
                <a:latin typeface="-apple-system"/>
              </a:rPr>
              <a:t>seq_len</a:t>
            </a:r>
            <a:r>
              <a:rPr lang="en-US" sz="1800" b="0" i="0" dirty="0">
                <a:effectLst/>
                <a:latin typeface="-apple-system"/>
              </a:rPr>
              <a:t>, </a:t>
            </a:r>
            <a:r>
              <a:rPr lang="en-US" sz="1800" b="1" i="0" dirty="0">
                <a:effectLst/>
                <a:latin typeface="-apple-system"/>
              </a:rPr>
              <a:t>3</a:t>
            </a:r>
            <a:r>
              <a:rPr lang="en-US" sz="1800" b="0" i="0" dirty="0">
                <a:effectLst/>
                <a:latin typeface="-apple-system"/>
              </a:rPr>
              <a:t>, </a:t>
            </a:r>
            <a:r>
              <a:rPr lang="en-US" sz="1800" b="1" i="0" dirty="0" err="1">
                <a:effectLst/>
                <a:latin typeface="-apple-system"/>
              </a:rPr>
              <a:t>n_head</a:t>
            </a:r>
            <a:r>
              <a:rPr lang="en-US" sz="1800" b="0" i="0" dirty="0">
                <a:effectLst/>
                <a:latin typeface="-apple-system"/>
              </a:rPr>
              <a:t>, </a:t>
            </a:r>
            <a:r>
              <a:rPr lang="en-US" sz="1800" b="1" i="0" dirty="0" err="1">
                <a:effectLst/>
                <a:latin typeface="-apple-system"/>
              </a:rPr>
              <a:t>d_</a:t>
            </a:r>
            <a:r>
              <a:rPr lang="en-US" b="1" dirty="0" err="1">
                <a:latin typeface="-apple-system"/>
              </a:rPr>
              <a:t>head</a:t>
            </a:r>
            <a:r>
              <a:rPr lang="en-US" sz="1800" b="0" i="0" dirty="0">
                <a:effectLst/>
                <a:latin typeface="-apple-system"/>
              </a:rPr>
              <a:t>]</a:t>
            </a:r>
          </a:p>
          <a:p>
            <a:pPr marL="285750" indent="-285750">
              <a:buFont typeface="Arial" panose="020B0604020202020204" pitchFamily="34" charset="0"/>
              <a:buChar char="•"/>
            </a:pPr>
            <a:r>
              <a:rPr lang="en-US" dirty="0">
                <a:latin typeface="-apple-system"/>
              </a:rPr>
              <a:t>[25k, 512,512, 3, 8, 64]</a:t>
            </a:r>
            <a:endParaRPr lang="en-US" sz="1800" b="0" i="0" dirty="0">
              <a:effectLst/>
              <a:latin typeface="-apple-system"/>
            </a:endParaRPr>
          </a:p>
          <a:p>
            <a:pPr marL="0" indent="0">
              <a:buNone/>
            </a:pPr>
            <a:endParaRPr lang="en-US" dirty="0">
              <a:latin typeface="-apple-system"/>
            </a:endParaRPr>
          </a:p>
          <a:p>
            <a:r>
              <a:rPr lang="en-US" sz="1800" b="1" dirty="0"/>
              <a:t>Multi-head attention layer (</a:t>
            </a:r>
            <a:r>
              <a:rPr lang="en-US" sz="1800" b="1" dirty="0" err="1"/>
              <a:t>n_head</a:t>
            </a:r>
            <a:r>
              <a:rPr lang="en-US" sz="1800" b="1" dirty="0"/>
              <a:t>) = </a:t>
            </a:r>
            <a:r>
              <a:rPr lang="en-US" sz="1800" dirty="0"/>
              <a:t>8 heads</a:t>
            </a:r>
          </a:p>
          <a:p>
            <a:r>
              <a:rPr lang="en-US" dirty="0"/>
              <a:t>Dimensions per head (</a:t>
            </a:r>
            <a:r>
              <a:rPr lang="en-US" dirty="0" err="1"/>
              <a:t>d_head</a:t>
            </a:r>
            <a:r>
              <a:rPr lang="en-US" dirty="0"/>
              <a:t>) = (512 / 8 = 64 per head).</a:t>
            </a:r>
          </a:p>
        </p:txBody>
      </p:sp>
      <p:sp>
        <p:nvSpPr>
          <p:cNvPr id="4" name="TextBox 3">
            <a:extLst>
              <a:ext uri="{FF2B5EF4-FFF2-40B4-BE49-F238E27FC236}">
                <a16:creationId xmlns:a16="http://schemas.microsoft.com/office/drawing/2014/main" id="{38A02B5B-2464-963D-620F-2FB22D80EADF}"/>
              </a:ext>
            </a:extLst>
          </p:cNvPr>
          <p:cNvSpPr txBox="1"/>
          <p:nvPr/>
        </p:nvSpPr>
        <p:spPr>
          <a:xfrm>
            <a:off x="5257800" y="5583754"/>
            <a:ext cx="6934200" cy="175432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pple-system"/>
              </a:rPr>
              <a:t>Query, Key and the Value.</a:t>
            </a:r>
          </a:p>
          <a:p>
            <a:pPr marL="285750" indent="-285750">
              <a:buFont typeface="Arial" panose="020B0604020202020204" pitchFamily="34" charset="0"/>
              <a:buChar char="•"/>
            </a:pPr>
            <a:r>
              <a:rPr lang="en-US" b="0" i="0" dirty="0">
                <a:effectLst/>
                <a:latin typeface="-apple-system"/>
              </a:rPr>
              <a:t>Each have an associated weight matrix, which is trained through the optimization process.</a:t>
            </a:r>
          </a:p>
          <a:p>
            <a:pPr marL="285750" indent="-285750">
              <a:buFont typeface="Arial" panose="020B0604020202020204" pitchFamily="34" charset="0"/>
              <a:buChar char="•"/>
            </a:pPr>
            <a:r>
              <a:rPr lang="en-US" dirty="0"/>
              <a:t>Attention = a vector of importance weights.</a:t>
            </a:r>
          </a:p>
          <a:p>
            <a:endParaRPr lang="en-GB" dirty="0"/>
          </a:p>
          <a:p>
            <a:pPr marL="0" indent="0">
              <a:buNone/>
            </a:pPr>
            <a:endParaRPr lang="en-US" sz="18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3CAEF-42F7-D85A-37CD-44DBD80EA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F57B0A-30FE-B58C-6592-1D15C4C3FD11}"/>
              </a:ext>
            </a:extLst>
          </p:cNvPr>
          <p:cNvSpPr>
            <a:spLocks noGrp="1"/>
          </p:cNvSpPr>
          <p:nvPr>
            <p:ph type="title"/>
          </p:nvPr>
        </p:nvSpPr>
        <p:spPr/>
        <p:txBody>
          <a:bodyPr/>
          <a:lstStyle/>
          <a:p>
            <a:r>
              <a:rPr lang="en-US" dirty="0"/>
              <a:t>Transformer architecture</a:t>
            </a:r>
            <a:endParaRPr lang="en-GB" dirty="0"/>
          </a:p>
        </p:txBody>
      </p:sp>
      <p:sp>
        <p:nvSpPr>
          <p:cNvPr id="3" name="Content Placeholder 2">
            <a:extLst>
              <a:ext uri="{FF2B5EF4-FFF2-40B4-BE49-F238E27FC236}">
                <a16:creationId xmlns:a16="http://schemas.microsoft.com/office/drawing/2014/main" id="{EC67C815-CBD6-2F6C-D1F6-111AF7484283}"/>
              </a:ext>
            </a:extLst>
          </p:cNvPr>
          <p:cNvSpPr>
            <a:spLocks noGrp="1"/>
          </p:cNvSpPr>
          <p:nvPr>
            <p:ph idx="1"/>
          </p:nvPr>
        </p:nvSpPr>
        <p:spPr>
          <a:xfrm>
            <a:off x="838200" y="1825625"/>
            <a:ext cx="3185160" cy="4351338"/>
          </a:xfrm>
        </p:spPr>
        <p:txBody>
          <a:bodyPr>
            <a:normAutofit fontScale="77500" lnSpcReduction="20000"/>
          </a:bodyPr>
          <a:lstStyle/>
          <a:p>
            <a:r>
              <a:rPr lang="en-US" sz="1800" b="1" dirty="0"/>
              <a:t>Encoder</a:t>
            </a:r>
            <a:r>
              <a:rPr lang="en-US" sz="1800" dirty="0"/>
              <a:t>:</a:t>
            </a:r>
          </a:p>
          <a:p>
            <a:pPr marL="0" indent="0">
              <a:buNone/>
            </a:pPr>
            <a:r>
              <a:rPr lang="en-US" sz="1800" dirty="0"/>
              <a:t> purpose is to encode a source sentence into hidden state vectors</a:t>
            </a:r>
          </a:p>
          <a:p>
            <a:r>
              <a:rPr lang="en-US" sz="1800" b="1" dirty="0"/>
              <a:t>Decoder</a:t>
            </a:r>
          </a:p>
          <a:p>
            <a:pPr marL="0" indent="0">
              <a:buNone/>
            </a:pPr>
            <a:r>
              <a:rPr lang="en-US" sz="1800" dirty="0"/>
              <a:t> uses the last representation of the state vectors to predict characters in the target language</a:t>
            </a:r>
          </a:p>
          <a:p>
            <a:pPr marL="0" indent="0">
              <a:buNone/>
            </a:pPr>
            <a:r>
              <a:rPr lang="en-US" sz="1800" dirty="0"/>
              <a:t>Autoregressive</a:t>
            </a:r>
          </a:p>
          <a:p>
            <a:r>
              <a:rPr lang="en-US" sz="1200" b="1" dirty="0"/>
              <a:t>Decoder</a:t>
            </a:r>
            <a:r>
              <a:rPr lang="en-US" sz="1200" dirty="0"/>
              <a:t>: </a:t>
            </a:r>
          </a:p>
          <a:p>
            <a:r>
              <a:rPr lang="en-US" sz="1200" dirty="0"/>
              <a:t>generates one word at a time, from left to right. It attends not only to the other previously generated words, but also to the final representations generated by the encoder.</a:t>
            </a:r>
          </a:p>
          <a:p>
            <a:r>
              <a:rPr lang="en-GB" sz="1200" b="0" i="0" dirty="0">
                <a:effectLst/>
                <a:latin typeface="-apple-system"/>
              </a:rPr>
              <a:t>Masked Multi-Head Attention</a:t>
            </a:r>
          </a:p>
          <a:p>
            <a:pPr marL="0" indent="0">
              <a:buNone/>
            </a:pPr>
            <a:endParaRPr lang="en-US" sz="1800" dirty="0"/>
          </a:p>
          <a:p>
            <a:pPr marL="0" indent="0">
              <a:buNone/>
            </a:pPr>
            <a:endParaRPr lang="en-US" sz="1800" dirty="0"/>
          </a:p>
          <a:p>
            <a:pPr marL="0" indent="0">
              <a:buNone/>
            </a:pPr>
            <a:r>
              <a:rPr lang="en-US" sz="1800" b="1" dirty="0"/>
              <a:t>Encoder</a:t>
            </a:r>
            <a:r>
              <a:rPr lang="en-US" sz="1800" dirty="0"/>
              <a:t>= 6 layers</a:t>
            </a:r>
          </a:p>
          <a:p>
            <a:pPr marL="0" indent="0">
              <a:buNone/>
            </a:pPr>
            <a:r>
              <a:rPr lang="en-US" sz="1800" b="1" dirty="0"/>
              <a:t>Decoder</a:t>
            </a:r>
            <a:r>
              <a:rPr lang="en-US" sz="1800" dirty="0"/>
              <a:t> =  6 layers</a:t>
            </a:r>
          </a:p>
          <a:p>
            <a:pPr marL="0" indent="0">
              <a:buNone/>
            </a:pPr>
            <a:r>
              <a:rPr lang="en-US" sz="1800" b="1" dirty="0"/>
              <a:t>Multi-head attention layer = 8 heads</a:t>
            </a:r>
            <a:endParaRPr lang="en-GB" sz="1800" b="1" dirty="0"/>
          </a:p>
        </p:txBody>
      </p:sp>
      <p:pic>
        <p:nvPicPr>
          <p:cNvPr id="7" name="Picture 6">
            <a:extLst>
              <a:ext uri="{FF2B5EF4-FFF2-40B4-BE49-F238E27FC236}">
                <a16:creationId xmlns:a16="http://schemas.microsoft.com/office/drawing/2014/main" id="{81496B35-4D5B-D4C2-1EE4-4A0534BCA362}"/>
              </a:ext>
            </a:extLst>
          </p:cNvPr>
          <p:cNvPicPr>
            <a:picLocks noChangeAspect="1"/>
          </p:cNvPicPr>
          <p:nvPr/>
        </p:nvPicPr>
        <p:blipFill>
          <a:blip r:embed="rId3"/>
          <a:stretch>
            <a:fillRect/>
          </a:stretch>
        </p:blipFill>
        <p:spPr>
          <a:xfrm>
            <a:off x="4107169" y="1243421"/>
            <a:ext cx="7602011" cy="5515745"/>
          </a:xfrm>
          <a:prstGeom prst="rect">
            <a:avLst/>
          </a:prstGeom>
        </p:spPr>
      </p:pic>
    </p:spTree>
    <p:extLst>
      <p:ext uri="{BB962C8B-B14F-4D97-AF65-F5344CB8AC3E}">
        <p14:creationId xmlns:p14="http://schemas.microsoft.com/office/powerpoint/2010/main" val="3690469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C802-3BA5-22BF-DFC3-0E0CCDCC6981}"/>
              </a:ext>
            </a:extLst>
          </p:cNvPr>
          <p:cNvSpPr>
            <a:spLocks noGrp="1"/>
          </p:cNvSpPr>
          <p:nvPr>
            <p:ph type="title"/>
          </p:nvPr>
        </p:nvSpPr>
        <p:spPr/>
        <p:txBody>
          <a:bodyPr/>
          <a:lstStyle/>
          <a:p>
            <a:r>
              <a:rPr lang="en-GB" b="1" i="0" dirty="0">
                <a:effectLst/>
                <a:latin typeface="-apple-system"/>
              </a:rPr>
              <a:t>B</a:t>
            </a:r>
            <a:r>
              <a:rPr lang="en-GB" b="0" i="0" dirty="0">
                <a:effectLst/>
                <a:latin typeface="-apple-system"/>
              </a:rPr>
              <a:t>idirectional </a:t>
            </a:r>
            <a:r>
              <a:rPr lang="en-GB" b="1" i="0" dirty="0">
                <a:effectLst/>
                <a:latin typeface="-apple-system"/>
              </a:rPr>
              <a:t>E</a:t>
            </a:r>
            <a:r>
              <a:rPr lang="en-GB" b="0" i="0" dirty="0">
                <a:effectLst/>
                <a:latin typeface="-apple-system"/>
              </a:rPr>
              <a:t>ncoder </a:t>
            </a:r>
            <a:r>
              <a:rPr lang="en-GB" b="1" i="0" dirty="0">
                <a:effectLst/>
                <a:latin typeface="-apple-system"/>
              </a:rPr>
              <a:t>R</a:t>
            </a:r>
            <a:r>
              <a:rPr lang="en-GB" b="0" i="0" dirty="0">
                <a:effectLst/>
                <a:latin typeface="-apple-system"/>
              </a:rPr>
              <a:t>epresentations from </a:t>
            </a:r>
            <a:r>
              <a:rPr lang="en-GB" b="1" i="0" dirty="0">
                <a:effectLst/>
                <a:latin typeface="-apple-system"/>
              </a:rPr>
              <a:t>T</a:t>
            </a:r>
            <a:r>
              <a:rPr lang="en-GB" b="0" i="0" dirty="0">
                <a:effectLst/>
                <a:latin typeface="-apple-system"/>
              </a:rPr>
              <a:t>ransformers (BERT)</a:t>
            </a:r>
            <a:endParaRPr lang="en-GB" dirty="0"/>
          </a:p>
        </p:txBody>
      </p:sp>
      <p:pic>
        <p:nvPicPr>
          <p:cNvPr id="4" name="Picture 3">
            <a:extLst>
              <a:ext uri="{FF2B5EF4-FFF2-40B4-BE49-F238E27FC236}">
                <a16:creationId xmlns:a16="http://schemas.microsoft.com/office/drawing/2014/main" id="{21AEAC88-DC13-8965-FADF-D4DACCF40945}"/>
              </a:ext>
            </a:extLst>
          </p:cNvPr>
          <p:cNvPicPr>
            <a:picLocks noChangeAspect="1"/>
          </p:cNvPicPr>
          <p:nvPr/>
        </p:nvPicPr>
        <p:blipFill>
          <a:blip r:embed="rId3"/>
          <a:stretch>
            <a:fillRect/>
          </a:stretch>
        </p:blipFill>
        <p:spPr>
          <a:xfrm>
            <a:off x="6766560" y="1967346"/>
            <a:ext cx="4235798" cy="4146152"/>
          </a:xfrm>
          <a:prstGeom prst="rect">
            <a:avLst/>
          </a:prstGeom>
        </p:spPr>
      </p:pic>
      <p:sp>
        <p:nvSpPr>
          <p:cNvPr id="5" name="TextBox 4">
            <a:extLst>
              <a:ext uri="{FF2B5EF4-FFF2-40B4-BE49-F238E27FC236}">
                <a16:creationId xmlns:a16="http://schemas.microsoft.com/office/drawing/2014/main" id="{110B549A-FAE3-E08D-89B4-9559E9E352C5}"/>
              </a:ext>
            </a:extLst>
          </p:cNvPr>
          <p:cNvSpPr txBox="1"/>
          <p:nvPr/>
        </p:nvSpPr>
        <p:spPr>
          <a:xfrm>
            <a:off x="740228" y="2584763"/>
            <a:ext cx="6355515"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apple-system"/>
              </a:rPr>
              <a:t>The model is based on the </a:t>
            </a:r>
            <a:r>
              <a:rPr lang="en-US" b="1" i="0" dirty="0">
                <a:effectLst/>
                <a:latin typeface="-apple-system"/>
              </a:rPr>
              <a:t>encoder</a:t>
            </a:r>
            <a:r>
              <a:rPr lang="en-US" b="0" i="0" dirty="0">
                <a:effectLst/>
                <a:latin typeface="-apple-system"/>
              </a:rPr>
              <a:t> part of Transformer model.</a:t>
            </a:r>
          </a:p>
          <a:p>
            <a:pPr marL="285750" indent="-285750" algn="l">
              <a:buFont typeface="Arial" panose="020B0604020202020204" pitchFamily="34" charset="0"/>
              <a:buChar char="•"/>
            </a:pPr>
            <a:r>
              <a:rPr lang="en-US" dirty="0">
                <a:latin typeface="-apple-system"/>
              </a:rPr>
              <a:t>I</a:t>
            </a:r>
            <a:r>
              <a:rPr lang="en-US" b="0" i="0" dirty="0">
                <a:effectLst/>
                <a:latin typeface="-apple-system"/>
              </a:rPr>
              <a:t>nput</a:t>
            </a:r>
            <a:r>
              <a:rPr lang="en-US" dirty="0">
                <a:latin typeface="-apple-system"/>
              </a:rPr>
              <a:t>:</a:t>
            </a:r>
            <a:r>
              <a:rPr lang="en-US" b="0" i="0" dirty="0">
                <a:effectLst/>
                <a:latin typeface="-apple-system"/>
              </a:rPr>
              <a:t> two sentences separated by a special token [SEP], and is pretrained using two loss functions:</a:t>
            </a:r>
          </a:p>
          <a:p>
            <a:pPr algn="l">
              <a:buNone/>
            </a:pPr>
            <a:endParaRPr lang="en-US" b="0" i="0" dirty="0">
              <a:effectLst/>
              <a:latin typeface="-apple-system"/>
            </a:endParaRPr>
          </a:p>
          <a:p>
            <a:pPr algn="l">
              <a:buFont typeface="Arial" panose="020B0604020202020204" pitchFamily="34" charset="0"/>
              <a:buChar char="•"/>
            </a:pPr>
            <a:r>
              <a:rPr lang="en-US" b="0" i="0" dirty="0">
                <a:effectLst/>
                <a:latin typeface="-apple-system"/>
              </a:rPr>
              <a:t>Masked-language model prediction</a:t>
            </a:r>
          </a:p>
          <a:p>
            <a:pPr algn="l">
              <a:buFont typeface="Arial" panose="020B0604020202020204" pitchFamily="34" charset="0"/>
              <a:buChar char="•"/>
            </a:pPr>
            <a:r>
              <a:rPr lang="en-US" b="0" i="0" dirty="0">
                <a:effectLst/>
                <a:latin typeface="-apple-system"/>
              </a:rPr>
              <a:t>Next sentence prediction</a:t>
            </a:r>
          </a:p>
          <a:p>
            <a:endParaRPr lang="en-GB" dirty="0"/>
          </a:p>
          <a:p>
            <a:endParaRPr lang="en-GB" dirty="0"/>
          </a:p>
        </p:txBody>
      </p:sp>
      <p:sp>
        <p:nvSpPr>
          <p:cNvPr id="6" name="TextBox 5">
            <a:extLst>
              <a:ext uri="{FF2B5EF4-FFF2-40B4-BE49-F238E27FC236}">
                <a16:creationId xmlns:a16="http://schemas.microsoft.com/office/drawing/2014/main" id="{67AC4BCA-6975-8A3F-B87A-A23132237B52}"/>
              </a:ext>
            </a:extLst>
          </p:cNvPr>
          <p:cNvSpPr txBox="1"/>
          <p:nvPr/>
        </p:nvSpPr>
        <p:spPr>
          <a:xfrm>
            <a:off x="325701" y="5615712"/>
            <a:ext cx="6538395" cy="1169551"/>
          </a:xfrm>
          <a:prstGeom prst="rect">
            <a:avLst/>
          </a:prstGeom>
          <a:noFill/>
        </p:spPr>
        <p:txBody>
          <a:bodyPr wrap="square" rtlCol="0">
            <a:spAutoFit/>
          </a:bodyPr>
          <a:lstStyle/>
          <a:p>
            <a:r>
              <a:rPr lang="en-US" sz="1400" i="1" dirty="0"/>
              <a:t>Devlin J, et al </a:t>
            </a:r>
            <a:r>
              <a:rPr lang="en-US" sz="1400" b="1" i="1" dirty="0"/>
              <a:t>Bert: Pre-training of deep bidirectional transformers for language understanding</a:t>
            </a:r>
            <a:r>
              <a:rPr lang="en-US" sz="1400" i="1" dirty="0"/>
              <a:t>.</a:t>
            </a:r>
          </a:p>
          <a:p>
            <a:r>
              <a:rPr lang="en-US" sz="1400" i="1" dirty="0"/>
              <a:t> </a:t>
            </a:r>
            <a:r>
              <a:rPr lang="en-US" sz="1400" i="1" dirty="0" err="1"/>
              <a:t>InProceedings</a:t>
            </a:r>
            <a:r>
              <a:rPr lang="en-US" sz="1400" i="1" dirty="0"/>
              <a:t> of the 2019 conference of the North American chapter of the association for computational linguistics: human language technologies, </a:t>
            </a:r>
          </a:p>
          <a:p>
            <a:r>
              <a:rPr lang="en-US" sz="1400" i="1" dirty="0"/>
              <a:t>volume 1 (long and short papers) 2019 Jun (pp. 4171-4186).</a:t>
            </a:r>
            <a:endParaRPr lang="en-GB" sz="1400" i="1" dirty="0"/>
          </a:p>
        </p:txBody>
      </p:sp>
    </p:spTree>
    <p:extLst>
      <p:ext uri="{BB962C8B-B14F-4D97-AF65-F5344CB8AC3E}">
        <p14:creationId xmlns:p14="http://schemas.microsoft.com/office/powerpoint/2010/main" val="351331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0762-ADCA-190E-A0DF-82EB10CCC8C9}"/>
              </a:ext>
            </a:extLst>
          </p:cNvPr>
          <p:cNvSpPr>
            <a:spLocks noGrp="1"/>
          </p:cNvSpPr>
          <p:nvPr>
            <p:ph type="title"/>
          </p:nvPr>
        </p:nvSpPr>
        <p:spPr/>
        <p:txBody>
          <a:bodyPr/>
          <a:lstStyle/>
          <a:p>
            <a:r>
              <a:rPr lang="en-GB" dirty="0"/>
              <a:t>Outline</a:t>
            </a:r>
          </a:p>
        </p:txBody>
      </p:sp>
      <p:sp>
        <p:nvSpPr>
          <p:cNvPr id="3" name="Content Placeholder 2">
            <a:extLst>
              <a:ext uri="{FF2B5EF4-FFF2-40B4-BE49-F238E27FC236}">
                <a16:creationId xmlns:a16="http://schemas.microsoft.com/office/drawing/2014/main" id="{201B262C-4561-3F3E-6D86-7919A90EBF60}"/>
              </a:ext>
            </a:extLst>
          </p:cNvPr>
          <p:cNvSpPr>
            <a:spLocks noGrp="1"/>
          </p:cNvSpPr>
          <p:nvPr>
            <p:ph idx="1"/>
          </p:nvPr>
        </p:nvSpPr>
        <p:spPr/>
        <p:txBody>
          <a:bodyPr/>
          <a:lstStyle/>
          <a:p>
            <a:r>
              <a:rPr lang="en-GB" dirty="0"/>
              <a:t>Natural Language Processing (NLP)</a:t>
            </a:r>
          </a:p>
          <a:p>
            <a:pPr marL="0" indent="0">
              <a:buNone/>
            </a:pPr>
            <a:endParaRPr lang="en-GB" dirty="0"/>
          </a:p>
          <a:p>
            <a:r>
              <a:rPr lang="en-GB" dirty="0"/>
              <a:t>The rise of transformer architecture</a:t>
            </a:r>
          </a:p>
          <a:p>
            <a:pPr marL="0" indent="0">
              <a:buNone/>
            </a:pPr>
            <a:endParaRPr lang="en-GB" dirty="0"/>
          </a:p>
          <a:p>
            <a:r>
              <a:rPr lang="en-GB" dirty="0"/>
              <a:t>Generalization and transfer learning</a:t>
            </a:r>
          </a:p>
          <a:p>
            <a:pPr marL="0" indent="0">
              <a:buNone/>
            </a:pPr>
            <a:endParaRPr lang="en-GB" dirty="0"/>
          </a:p>
          <a:p>
            <a:r>
              <a:rPr lang="en-GB" dirty="0"/>
              <a:t>AI frameworks for developers</a:t>
            </a:r>
          </a:p>
        </p:txBody>
      </p:sp>
    </p:spTree>
    <p:extLst>
      <p:ext uri="{BB962C8B-B14F-4D97-AF65-F5344CB8AC3E}">
        <p14:creationId xmlns:p14="http://schemas.microsoft.com/office/powerpoint/2010/main" val="174280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553719" y="501746"/>
            <a:ext cx="11084560" cy="656590"/>
          </a:xfrm>
        </p:spPr>
        <p:txBody>
          <a:bodyPr/>
          <a:lstStyle/>
          <a:p>
            <a:r>
              <a:rPr lang="en-GB" sz="3111" dirty="0">
                <a:solidFill>
                  <a:schemeClr val="tx1"/>
                </a:solidFill>
              </a:rPr>
              <a:t>Generative Pretraining (GPT)</a:t>
            </a:r>
            <a:endParaRPr lang="en-US" sz="3111" dirty="0">
              <a:solidFill>
                <a:schemeClr val="tx1"/>
              </a:solidFill>
            </a:endParaRPr>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553719" y="1062085"/>
            <a:ext cx="11084560" cy="583848"/>
          </a:xfrm>
        </p:spPr>
        <p:txBody>
          <a:bodyPr/>
          <a:lstStyle/>
          <a:p>
            <a:r>
              <a:rPr lang="en-GB"/>
              <a:t>The design</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733034" y="6476798"/>
            <a:ext cx="11239749" cy="307777"/>
          </a:xfrm>
          <a:prstGeom prst="rect">
            <a:avLst/>
          </a:prstGeom>
        </p:spPr>
        <p:txBody>
          <a:bodyPr wrap="square">
            <a:spAutoFit/>
          </a:bodyPr>
          <a:lstStyle/>
          <a:p>
            <a:r>
              <a:rPr lang="en-US" sz="1400" i="1" dirty="0">
                <a:solidFill>
                  <a:srgbClr val="222222"/>
                </a:solidFill>
                <a:latin typeface="Arial" panose="020B0604020202020204" pitchFamily="34" charset="0"/>
              </a:rPr>
              <a:t>Radford, A., et al. I. (2018). </a:t>
            </a:r>
            <a:r>
              <a:rPr lang="en-US" sz="1400" b="1" i="1" dirty="0">
                <a:solidFill>
                  <a:srgbClr val="222222"/>
                </a:solidFill>
                <a:latin typeface="Arial" panose="020B0604020202020204" pitchFamily="34" charset="0"/>
              </a:rPr>
              <a:t>Improving language understanding by generative pre-training. </a:t>
            </a:r>
            <a:endParaRPr lang="en-US" sz="1400" b="1" i="1" dirty="0"/>
          </a:p>
        </p:txBody>
      </p:sp>
      <p:pic>
        <p:nvPicPr>
          <p:cNvPr id="5" name="Picture 4">
            <a:extLst>
              <a:ext uri="{FF2B5EF4-FFF2-40B4-BE49-F238E27FC236}">
                <a16:creationId xmlns:a16="http://schemas.microsoft.com/office/drawing/2014/main" id="{E31413F4-3BA1-459B-86DA-03C91072F1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52076" y="2206272"/>
            <a:ext cx="8169857" cy="4017964"/>
          </a:xfrm>
          <a:prstGeom prst="rect">
            <a:avLst/>
          </a:prstGeom>
        </p:spPr>
      </p:pic>
      <p:sp>
        <p:nvSpPr>
          <p:cNvPr id="10" name="Left Brace 9">
            <a:extLst>
              <a:ext uri="{FF2B5EF4-FFF2-40B4-BE49-F238E27FC236}">
                <a16:creationId xmlns:a16="http://schemas.microsoft.com/office/drawing/2014/main" id="{023D8AE5-E0E8-42F1-BA18-B5CBE4FFBE1F}"/>
              </a:ext>
            </a:extLst>
          </p:cNvPr>
          <p:cNvSpPr/>
          <p:nvPr/>
        </p:nvSpPr>
        <p:spPr>
          <a:xfrm>
            <a:off x="2971343" y="2693396"/>
            <a:ext cx="159372" cy="2115671"/>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1" name="TextBox 10">
            <a:extLst>
              <a:ext uri="{FF2B5EF4-FFF2-40B4-BE49-F238E27FC236}">
                <a16:creationId xmlns:a16="http://schemas.microsoft.com/office/drawing/2014/main" id="{9DA76859-316C-4DFC-B97B-0F357AE17F00}"/>
              </a:ext>
            </a:extLst>
          </p:cNvPr>
          <p:cNvSpPr txBox="1"/>
          <p:nvPr/>
        </p:nvSpPr>
        <p:spPr>
          <a:xfrm>
            <a:off x="87333" y="3631104"/>
            <a:ext cx="3044896" cy="5245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buFont typeface="Arial" panose="020B0604020202020204" pitchFamily="34" charset="0"/>
              <a:buChar char="•"/>
            </a:pPr>
            <a:r>
              <a:rPr lang="en-GB" sz="1555" dirty="0">
                <a:solidFill>
                  <a:schemeClr val="tx2">
                    <a:lumMod val="75000"/>
                  </a:schemeClr>
                </a:solidFill>
              </a:rPr>
              <a:t>Transformer Decoder</a:t>
            </a:r>
          </a:p>
          <a:p>
            <a:pPr marL="285750" indent="-285750">
              <a:lnSpc>
                <a:spcPct val="90000"/>
              </a:lnSpc>
              <a:buFont typeface="Arial" panose="020B0604020202020204" pitchFamily="34" charset="0"/>
              <a:buChar char="•"/>
            </a:pPr>
            <a:r>
              <a:rPr lang="en-GB" sz="1555" dirty="0">
                <a:solidFill>
                  <a:schemeClr val="tx2">
                    <a:lumMod val="75000"/>
                  </a:schemeClr>
                </a:solidFill>
              </a:rPr>
              <a:t>Predict next token</a:t>
            </a:r>
            <a:endParaRPr lang="en-US" sz="1555" dirty="0">
              <a:solidFill>
                <a:schemeClr val="tx2">
                  <a:lumMod val="75000"/>
                </a:schemeClr>
              </a:solidFill>
            </a:endParaRPr>
          </a:p>
        </p:txBody>
      </p:sp>
      <p:sp>
        <p:nvSpPr>
          <p:cNvPr id="13" name="Left Brace 12">
            <a:extLst>
              <a:ext uri="{FF2B5EF4-FFF2-40B4-BE49-F238E27FC236}">
                <a16:creationId xmlns:a16="http://schemas.microsoft.com/office/drawing/2014/main" id="{F92C74DC-D116-4145-9E7C-955E61CA267E}"/>
              </a:ext>
            </a:extLst>
          </p:cNvPr>
          <p:cNvSpPr/>
          <p:nvPr/>
        </p:nvSpPr>
        <p:spPr>
          <a:xfrm flipH="1">
            <a:off x="10110861" y="2854863"/>
            <a:ext cx="159372" cy="2115671"/>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4" name="TextBox 13">
            <a:extLst>
              <a:ext uri="{FF2B5EF4-FFF2-40B4-BE49-F238E27FC236}">
                <a16:creationId xmlns:a16="http://schemas.microsoft.com/office/drawing/2014/main" id="{1D4E9A99-FE03-45A1-90B2-EA84D8B310DF}"/>
              </a:ext>
            </a:extLst>
          </p:cNvPr>
          <p:cNvSpPr txBox="1"/>
          <p:nvPr/>
        </p:nvSpPr>
        <p:spPr>
          <a:xfrm>
            <a:off x="10518533" y="3650448"/>
            <a:ext cx="1542859" cy="5245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555" dirty="0">
                <a:solidFill>
                  <a:schemeClr val="tx2">
                    <a:lumMod val="75000"/>
                  </a:schemeClr>
                </a:solidFill>
              </a:rPr>
              <a:t>Self-Supervised</a:t>
            </a:r>
          </a:p>
          <a:p>
            <a:pPr algn="ctr">
              <a:lnSpc>
                <a:spcPct val="90000"/>
              </a:lnSpc>
            </a:pPr>
            <a:r>
              <a:rPr lang="en-GB" sz="1555" dirty="0">
                <a:solidFill>
                  <a:schemeClr val="tx2">
                    <a:lumMod val="75000"/>
                  </a:schemeClr>
                </a:solidFill>
              </a:rPr>
              <a:t>Training</a:t>
            </a:r>
            <a:endParaRPr lang="en-US" sz="1555" dirty="0">
              <a:solidFill>
                <a:schemeClr val="tx2">
                  <a:lumMod val="75000"/>
                </a:schemeClr>
              </a:solidFill>
            </a:endParaRPr>
          </a:p>
        </p:txBody>
      </p:sp>
    </p:spTree>
    <p:extLst>
      <p:ext uri="{BB962C8B-B14F-4D97-AF65-F5344CB8AC3E}">
        <p14:creationId xmlns:p14="http://schemas.microsoft.com/office/powerpoint/2010/main" val="335026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8ACB-BA2A-D9B8-1270-48215B12F39D}"/>
              </a:ext>
            </a:extLst>
          </p:cNvPr>
          <p:cNvSpPr>
            <a:spLocks noGrp="1"/>
          </p:cNvSpPr>
          <p:nvPr>
            <p:ph type="ctrTitle"/>
          </p:nvPr>
        </p:nvSpPr>
        <p:spPr/>
        <p:txBody>
          <a:bodyPr/>
          <a:lstStyle/>
          <a:p>
            <a:r>
              <a:rPr lang="en-US" dirty="0"/>
              <a:t>Transfer learning</a:t>
            </a:r>
            <a:endParaRPr lang="en-GB" dirty="0"/>
          </a:p>
        </p:txBody>
      </p:sp>
      <p:sp>
        <p:nvSpPr>
          <p:cNvPr id="3" name="Subtitle 2">
            <a:extLst>
              <a:ext uri="{FF2B5EF4-FFF2-40B4-BE49-F238E27FC236}">
                <a16:creationId xmlns:a16="http://schemas.microsoft.com/office/drawing/2014/main" id="{DC7F2548-1043-977A-0D76-E709E5CA070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12953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043F-C03D-836A-3D37-C3C87ACB6581}"/>
              </a:ext>
            </a:extLst>
          </p:cNvPr>
          <p:cNvSpPr>
            <a:spLocks noGrp="1"/>
          </p:cNvSpPr>
          <p:nvPr>
            <p:ph type="title"/>
          </p:nvPr>
        </p:nvSpPr>
        <p:spPr/>
        <p:txBody>
          <a:bodyPr>
            <a:normAutofit/>
          </a:bodyPr>
          <a:lstStyle/>
          <a:p>
            <a:r>
              <a:rPr lang="en-US" sz="4400" b="0" dirty="0">
                <a:latin typeface="+mj-lt"/>
              </a:rPr>
              <a:t>FINE TUNING</a:t>
            </a:r>
          </a:p>
        </p:txBody>
      </p:sp>
      <p:sp>
        <p:nvSpPr>
          <p:cNvPr id="3" name="Text Placeholder 2">
            <a:extLst>
              <a:ext uri="{FF2B5EF4-FFF2-40B4-BE49-F238E27FC236}">
                <a16:creationId xmlns:a16="http://schemas.microsoft.com/office/drawing/2014/main" id="{4BE81A02-098B-C5A1-E012-EA3542D04969}"/>
              </a:ext>
            </a:extLst>
          </p:cNvPr>
          <p:cNvSpPr>
            <a:spLocks noGrp="1"/>
          </p:cNvSpPr>
          <p:nvPr>
            <p:ph type="body" sz="quarter" idx="10"/>
          </p:nvPr>
        </p:nvSpPr>
        <p:spPr/>
        <p:txBody>
          <a:bodyPr vert="horz" lIns="30480" tIns="15240" rIns="30480" bIns="15240" rtlCol="0" anchor="t">
            <a:normAutofit/>
          </a:bodyPr>
          <a:lstStyle/>
          <a:p>
            <a:r>
              <a:rPr lang="en-US">
                <a:solidFill>
                  <a:schemeClr val="tx1"/>
                </a:solidFill>
                <a:latin typeface="NVIDIA Sans"/>
                <a:cs typeface="NVIDIA Sans"/>
              </a:rPr>
              <a:t>Full Parameter Fine-Tuning</a:t>
            </a:r>
          </a:p>
        </p:txBody>
      </p:sp>
      <p:sp>
        <p:nvSpPr>
          <p:cNvPr id="4" name="Content Placeholder 3">
            <a:extLst>
              <a:ext uri="{FF2B5EF4-FFF2-40B4-BE49-F238E27FC236}">
                <a16:creationId xmlns:a16="http://schemas.microsoft.com/office/drawing/2014/main" id="{5D292D1D-44FE-C6CA-A0DA-BEB0F8D81256}"/>
              </a:ext>
            </a:extLst>
          </p:cNvPr>
          <p:cNvSpPr>
            <a:spLocks noGrp="1"/>
          </p:cNvSpPr>
          <p:nvPr>
            <p:ph idx="1"/>
          </p:nvPr>
        </p:nvSpPr>
        <p:spPr>
          <a:xfrm>
            <a:off x="7338160" y="2979097"/>
            <a:ext cx="4256272" cy="2107607"/>
          </a:xfrm>
        </p:spPr>
        <p:txBody>
          <a:bodyPr vert="horz" lIns="30480" tIns="15240" rIns="30480" bIns="15240" rtlCol="0" anchor="t">
            <a:normAutofit/>
          </a:bodyPr>
          <a:lstStyle/>
          <a:p>
            <a:r>
              <a:rPr lang="en-US" dirty="0">
                <a:solidFill>
                  <a:schemeClr val="tx1"/>
                </a:solidFill>
                <a:latin typeface="NVIDIA Sans"/>
                <a:cs typeface="NVIDIA Sans"/>
              </a:rPr>
              <a:t>Full parameter fine-tuning re-trains a LLM with a prompt dataset in a supervised manner, requiring an update of </a:t>
            </a:r>
            <a:r>
              <a:rPr lang="en-US" u="sng" dirty="0">
                <a:solidFill>
                  <a:schemeClr val="tx1"/>
                </a:solidFill>
                <a:latin typeface="NVIDIA Sans"/>
                <a:cs typeface="NVIDIA Sans"/>
              </a:rPr>
              <a:t>all model weights</a:t>
            </a:r>
            <a:r>
              <a:rPr lang="en-US" dirty="0">
                <a:solidFill>
                  <a:schemeClr val="tx1"/>
                </a:solidFill>
                <a:latin typeface="NVIDIA Sans"/>
                <a:cs typeface="NVIDIA Sans"/>
              </a:rPr>
              <a:t> per task</a:t>
            </a:r>
          </a:p>
          <a:p>
            <a:r>
              <a:rPr lang="en-US" dirty="0">
                <a:solidFill>
                  <a:schemeClr val="tx1"/>
                </a:solidFill>
                <a:latin typeface="NVIDIA Sans"/>
                <a:cs typeface="NVIDIA Sans"/>
              </a:rPr>
              <a:t>Prompt dataset needs to be sufficiently large, on the order of thousands to hundreds of thousands of prompts</a:t>
            </a:r>
            <a:endParaRPr lang="en-US" u="sng" dirty="0">
              <a:solidFill>
                <a:schemeClr val="tx1"/>
              </a:solidFill>
            </a:endParaRPr>
          </a:p>
          <a:p>
            <a:endParaRPr lang="en-US" u="sng" dirty="0">
              <a:solidFill>
                <a:schemeClr val="tx1"/>
              </a:solidFill>
            </a:endParaRPr>
          </a:p>
          <a:p>
            <a:endParaRPr lang="en-US" dirty="0">
              <a:solidFill>
                <a:schemeClr val="tx1"/>
              </a:solidFill>
              <a:highlight>
                <a:srgbClr val="FFFF00"/>
              </a:highlight>
            </a:endParaRPr>
          </a:p>
          <a:p>
            <a:endParaRPr lang="en-US" dirty="0">
              <a:solidFill>
                <a:schemeClr val="tx1"/>
              </a:solidFill>
            </a:endParaRPr>
          </a:p>
          <a:p>
            <a:pPr marL="0" indent="0">
              <a:buNone/>
            </a:pP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0" indent="0">
              <a:buNone/>
            </a:pPr>
            <a:endParaRPr lang="en-US" dirty="0">
              <a:solidFill>
                <a:schemeClr val="tx1"/>
              </a:solidFill>
              <a:hlinkClick r:id="rId3">
                <a:extLst>
                  <a:ext uri="{A12FA001-AC4F-418D-AE19-62706E023703}">
                    <ahyp:hlinkClr xmlns:ahyp="http://schemas.microsoft.com/office/drawing/2018/hyperlinkcolor" val="tx"/>
                  </a:ext>
                </a:extLst>
              </a:hlinkClick>
            </a:endParaRPr>
          </a:p>
        </p:txBody>
      </p:sp>
      <p:grpSp>
        <p:nvGrpSpPr>
          <p:cNvPr id="19" name="Group 18">
            <a:extLst>
              <a:ext uri="{FF2B5EF4-FFF2-40B4-BE49-F238E27FC236}">
                <a16:creationId xmlns:a16="http://schemas.microsoft.com/office/drawing/2014/main" id="{42E40F61-2B4F-298A-6975-B321658071BA}"/>
              </a:ext>
            </a:extLst>
          </p:cNvPr>
          <p:cNvGrpSpPr>
            <a:grpSpLocks noChangeAspect="1"/>
          </p:cNvGrpSpPr>
          <p:nvPr/>
        </p:nvGrpSpPr>
        <p:grpSpPr>
          <a:xfrm>
            <a:off x="1552585" y="3629180"/>
            <a:ext cx="655523" cy="857678"/>
            <a:chOff x="3037318" y="8746235"/>
            <a:chExt cx="1683739" cy="2202983"/>
          </a:xfrm>
        </p:grpSpPr>
        <p:pic>
          <p:nvPicPr>
            <p:cNvPr id="21" name="Picture 20" descr="Graphical user interface&#10;&#10;Description automatically generated">
              <a:extLst>
                <a:ext uri="{FF2B5EF4-FFF2-40B4-BE49-F238E27FC236}">
                  <a16:creationId xmlns:a16="http://schemas.microsoft.com/office/drawing/2014/main" id="{EA583FCD-1F4C-2E93-9F7E-40A054B71AEE}"/>
                </a:ext>
              </a:extLst>
            </p:cNvPr>
            <p:cNvPicPr>
              <a:picLocks noChangeAspect="1"/>
            </p:cNvPicPr>
            <p:nvPr/>
          </p:nvPicPr>
          <p:blipFill>
            <a:blip r:embed="rId4">
              <a:duotone>
                <a:prstClr val="black"/>
                <a:schemeClr val="tx2">
                  <a:tint val="45000"/>
                  <a:satMod val="400000"/>
                </a:schemeClr>
              </a:duotone>
            </a:blip>
            <a:stretch>
              <a:fillRect/>
            </a:stretch>
          </p:blipFill>
          <p:spPr>
            <a:xfrm>
              <a:off x="3037318" y="8746235"/>
              <a:ext cx="1626121" cy="2157324"/>
            </a:xfrm>
            <a:prstGeom prst="rect">
              <a:avLst/>
            </a:prstGeom>
            <a:ln>
              <a:noFill/>
            </a:ln>
          </p:spPr>
        </p:pic>
        <p:pic>
          <p:nvPicPr>
            <p:cNvPr id="23" name="Picture 22" descr="Icon&#10;&#10;Description automatically generated">
              <a:extLst>
                <a:ext uri="{FF2B5EF4-FFF2-40B4-BE49-F238E27FC236}">
                  <a16:creationId xmlns:a16="http://schemas.microsoft.com/office/drawing/2014/main" id="{2968961C-C941-84A0-444A-47E9B964D1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9350" y="10027511"/>
              <a:ext cx="921707" cy="921707"/>
            </a:xfrm>
            <a:prstGeom prst="rect">
              <a:avLst/>
            </a:prstGeom>
          </p:spPr>
        </p:pic>
      </p:grpSp>
      <p:sp>
        <p:nvSpPr>
          <p:cNvPr id="28" name="TextBox 27">
            <a:extLst>
              <a:ext uri="{FF2B5EF4-FFF2-40B4-BE49-F238E27FC236}">
                <a16:creationId xmlns:a16="http://schemas.microsoft.com/office/drawing/2014/main" id="{DBE99C2C-9ACE-6D87-A738-ACE68DA842BF}"/>
              </a:ext>
            </a:extLst>
          </p:cNvPr>
          <p:cNvSpPr txBox="1"/>
          <p:nvPr/>
        </p:nvSpPr>
        <p:spPr>
          <a:xfrm>
            <a:off x="944551" y="4645557"/>
            <a:ext cx="1849161" cy="502573"/>
          </a:xfrm>
          <a:prstGeom prst="rect">
            <a:avLst/>
          </a:prstGeom>
          <a:noFill/>
        </p:spPr>
        <p:txBody>
          <a:bodyPr wrap="none" rtlCol="0">
            <a:spAutoFit/>
          </a:bodyPr>
          <a:lstStyle/>
          <a:p>
            <a:pPr algn="ctr"/>
            <a:r>
              <a:rPr lang="en-US" sz="1333"/>
              <a:t>Dataset</a:t>
            </a:r>
          </a:p>
          <a:p>
            <a:pPr algn="ctr"/>
            <a:r>
              <a:rPr lang="en-US" sz="1333"/>
              <a:t>(Prompt-Sample Pairs)</a:t>
            </a:r>
          </a:p>
        </p:txBody>
      </p:sp>
      <p:pic>
        <p:nvPicPr>
          <p:cNvPr id="37" name="Picture 36" descr="A close up of a sign&#10;&#10;Description generated with high confidence">
            <a:extLst>
              <a:ext uri="{FF2B5EF4-FFF2-40B4-BE49-F238E27FC236}">
                <a16:creationId xmlns:a16="http://schemas.microsoft.com/office/drawing/2014/main" id="{0E09EC36-1A87-E8C4-D0D4-4664EE98BE5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123" t="17533" r="40948" b="21279"/>
          <a:stretch/>
        </p:blipFill>
        <p:spPr>
          <a:xfrm>
            <a:off x="5424943" y="3618777"/>
            <a:ext cx="609600" cy="900569"/>
          </a:xfrm>
          <a:prstGeom prst="rect">
            <a:avLst/>
          </a:prstGeom>
        </p:spPr>
      </p:pic>
      <p:pic>
        <p:nvPicPr>
          <p:cNvPr id="44" name="Picture 43" descr="A green and white lines and dots&#10;&#10;Description automatically generated">
            <a:extLst>
              <a:ext uri="{FF2B5EF4-FFF2-40B4-BE49-F238E27FC236}">
                <a16:creationId xmlns:a16="http://schemas.microsoft.com/office/drawing/2014/main" id="{085810B5-CA33-67B5-A2FB-7B31B2B8B2D2}"/>
              </a:ext>
            </a:extLst>
          </p:cNvPr>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l="2605" r="2962" b="1325"/>
          <a:stretch/>
        </p:blipFill>
        <p:spPr>
          <a:xfrm>
            <a:off x="3511725" y="3613180"/>
            <a:ext cx="609600" cy="874952"/>
          </a:xfrm>
          <a:prstGeom prst="rect">
            <a:avLst/>
          </a:prstGeom>
        </p:spPr>
      </p:pic>
      <p:pic>
        <p:nvPicPr>
          <p:cNvPr id="45" name="Picture 44" descr="A green and white lines and dots&#10;&#10;Description automatically generated">
            <a:extLst>
              <a:ext uri="{FF2B5EF4-FFF2-40B4-BE49-F238E27FC236}">
                <a16:creationId xmlns:a16="http://schemas.microsoft.com/office/drawing/2014/main" id="{582E9693-C92E-CB69-21AE-8545CEC1C60E}"/>
              </a:ext>
            </a:extLst>
          </p:cNvPr>
          <p:cNvPicPr>
            <a:picLocks noChangeAspect="1"/>
          </p:cNvPicPr>
          <p:nvPr/>
        </p:nvPicPr>
        <p:blipFill rotWithShape="1">
          <a:blip r:embed="rId9">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4700"/>
                    </a14:imgEffect>
                    <a14:imgEffect>
                      <a14:saturation sat="0"/>
                    </a14:imgEffect>
                  </a14:imgLayer>
                </a14:imgProps>
              </a:ext>
              <a:ext uri="{28A0092B-C50C-407E-A947-70E740481C1C}">
                <a14:useLocalDpi xmlns:a14="http://schemas.microsoft.com/office/drawing/2010/main" val="0"/>
              </a:ext>
            </a:extLst>
          </a:blip>
          <a:srcRect l="2605" r="2962" b="1325"/>
          <a:stretch/>
        </p:blipFill>
        <p:spPr>
          <a:xfrm>
            <a:off x="1598508" y="2127505"/>
            <a:ext cx="609600" cy="874951"/>
          </a:xfrm>
          <a:prstGeom prst="rect">
            <a:avLst/>
          </a:prstGeom>
        </p:spPr>
      </p:pic>
      <p:cxnSp>
        <p:nvCxnSpPr>
          <p:cNvPr id="47" name="Straight Arrow Connector 46">
            <a:extLst>
              <a:ext uri="{FF2B5EF4-FFF2-40B4-BE49-F238E27FC236}">
                <a16:creationId xmlns:a16="http://schemas.microsoft.com/office/drawing/2014/main" id="{BD48372A-7CAA-4B5E-39EE-5128D29708DF}"/>
              </a:ext>
            </a:extLst>
          </p:cNvPr>
          <p:cNvCxnSpPr>
            <a:cxnSpLocks/>
            <a:stCxn id="21" idx="3"/>
            <a:endCxn id="44" idx="1"/>
          </p:cNvCxnSpPr>
          <p:nvPr/>
        </p:nvCxnSpPr>
        <p:spPr>
          <a:xfrm>
            <a:off x="2185676" y="4049132"/>
            <a:ext cx="1326049" cy="15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5A7251-1631-800F-8922-58163824F025}"/>
              </a:ext>
            </a:extLst>
          </p:cNvPr>
          <p:cNvSpPr txBox="1"/>
          <p:nvPr/>
        </p:nvSpPr>
        <p:spPr>
          <a:xfrm>
            <a:off x="1009154" y="3076226"/>
            <a:ext cx="1788311" cy="297454"/>
          </a:xfrm>
          <a:prstGeom prst="rect">
            <a:avLst/>
          </a:prstGeom>
          <a:noFill/>
        </p:spPr>
        <p:txBody>
          <a:bodyPr wrap="none" rtlCol="0">
            <a:spAutoFit/>
          </a:bodyPr>
          <a:lstStyle/>
          <a:p>
            <a:pPr algn="ctr"/>
            <a:r>
              <a:rPr lang="en-US" sz="1333"/>
              <a:t>Initial pre-trained LLM</a:t>
            </a:r>
          </a:p>
        </p:txBody>
      </p:sp>
      <p:cxnSp>
        <p:nvCxnSpPr>
          <p:cNvPr id="54" name="Connector: Elbow 53">
            <a:extLst>
              <a:ext uri="{FF2B5EF4-FFF2-40B4-BE49-F238E27FC236}">
                <a16:creationId xmlns:a16="http://schemas.microsoft.com/office/drawing/2014/main" id="{AF8AECC1-0641-9E52-BFE8-F360271351EB}"/>
              </a:ext>
            </a:extLst>
          </p:cNvPr>
          <p:cNvCxnSpPr>
            <a:cxnSpLocks/>
            <a:stCxn id="45" idx="3"/>
            <a:endCxn id="44" idx="0"/>
          </p:cNvCxnSpPr>
          <p:nvPr/>
        </p:nvCxnSpPr>
        <p:spPr>
          <a:xfrm>
            <a:off x="2208108" y="2564980"/>
            <a:ext cx="1608417" cy="1048200"/>
          </a:xfrm>
          <a:prstGeom prst="bentConnector2">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92BB6BA-4D56-FEED-D824-8C19F352EA19}"/>
              </a:ext>
            </a:extLst>
          </p:cNvPr>
          <p:cNvSpPr txBox="1"/>
          <p:nvPr/>
        </p:nvSpPr>
        <p:spPr>
          <a:xfrm>
            <a:off x="2635900" y="2281169"/>
            <a:ext cx="752835" cy="297454"/>
          </a:xfrm>
          <a:prstGeom prst="rect">
            <a:avLst/>
          </a:prstGeom>
          <a:noFill/>
        </p:spPr>
        <p:txBody>
          <a:bodyPr wrap="none" rtlCol="0">
            <a:spAutoFit/>
          </a:bodyPr>
          <a:lstStyle/>
          <a:p>
            <a:pPr algn="ctr"/>
            <a:r>
              <a:rPr lang="en-US" sz="1333"/>
              <a:t>Copy to</a:t>
            </a:r>
          </a:p>
        </p:txBody>
      </p:sp>
      <p:cxnSp>
        <p:nvCxnSpPr>
          <p:cNvPr id="64" name="Straight Arrow Connector 63">
            <a:extLst>
              <a:ext uri="{FF2B5EF4-FFF2-40B4-BE49-F238E27FC236}">
                <a16:creationId xmlns:a16="http://schemas.microsoft.com/office/drawing/2014/main" id="{E07599EF-7EAC-4D9A-7C28-6F6A417713B3}"/>
              </a:ext>
            </a:extLst>
          </p:cNvPr>
          <p:cNvCxnSpPr>
            <a:cxnSpLocks/>
            <a:stCxn id="44" idx="3"/>
            <a:endCxn id="37" idx="1"/>
          </p:cNvCxnSpPr>
          <p:nvPr/>
        </p:nvCxnSpPr>
        <p:spPr>
          <a:xfrm>
            <a:off x="4121326" y="4050656"/>
            <a:ext cx="1303617" cy="1840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44C4CC4-D49A-60BD-2BFB-DBD6AE731B82}"/>
              </a:ext>
            </a:extLst>
          </p:cNvPr>
          <p:cNvSpPr txBox="1"/>
          <p:nvPr/>
        </p:nvSpPr>
        <p:spPr>
          <a:xfrm>
            <a:off x="3438827" y="4630168"/>
            <a:ext cx="755400" cy="297454"/>
          </a:xfrm>
          <a:prstGeom prst="rect">
            <a:avLst/>
          </a:prstGeom>
          <a:noFill/>
        </p:spPr>
        <p:txBody>
          <a:bodyPr wrap="none" rtlCol="0">
            <a:spAutoFit/>
          </a:bodyPr>
          <a:lstStyle/>
          <a:p>
            <a:pPr algn="ctr"/>
            <a:r>
              <a:rPr lang="en-US" altLang="zh-CN" sz="1333"/>
              <a:t>Training</a:t>
            </a:r>
            <a:endParaRPr lang="en-US" sz="1333"/>
          </a:p>
        </p:txBody>
      </p:sp>
      <p:sp>
        <p:nvSpPr>
          <p:cNvPr id="71" name="TextBox 70">
            <a:extLst>
              <a:ext uri="{FF2B5EF4-FFF2-40B4-BE49-F238E27FC236}">
                <a16:creationId xmlns:a16="http://schemas.microsoft.com/office/drawing/2014/main" id="{F8135D54-8161-D457-BF76-EB5CFACCE8F4}"/>
              </a:ext>
            </a:extLst>
          </p:cNvPr>
          <p:cNvSpPr txBox="1"/>
          <p:nvPr/>
        </p:nvSpPr>
        <p:spPr>
          <a:xfrm>
            <a:off x="5300875" y="4593589"/>
            <a:ext cx="857735" cy="297454"/>
          </a:xfrm>
          <a:prstGeom prst="rect">
            <a:avLst/>
          </a:prstGeom>
          <a:noFill/>
        </p:spPr>
        <p:txBody>
          <a:bodyPr wrap="none" rtlCol="0">
            <a:spAutoFit/>
          </a:bodyPr>
          <a:lstStyle/>
          <a:p>
            <a:pPr algn="ctr"/>
            <a:r>
              <a:rPr lang="en-US" sz="1333"/>
              <a:t>New LLM</a:t>
            </a:r>
          </a:p>
        </p:txBody>
      </p:sp>
      <p:sp>
        <p:nvSpPr>
          <p:cNvPr id="7" name="TextBox 6">
            <a:extLst>
              <a:ext uri="{FF2B5EF4-FFF2-40B4-BE49-F238E27FC236}">
                <a16:creationId xmlns:a16="http://schemas.microsoft.com/office/drawing/2014/main" id="{DB878C12-A34F-6000-554C-55083A7B3DF5}"/>
              </a:ext>
            </a:extLst>
          </p:cNvPr>
          <p:cNvSpPr txBox="1"/>
          <p:nvPr/>
        </p:nvSpPr>
        <p:spPr>
          <a:xfrm flipV="1">
            <a:off x="14413875" y="9121263"/>
            <a:ext cx="51346" cy="45719"/>
          </a:xfrm>
          <a:prstGeom prst="rect">
            <a:avLst/>
          </a:prstGeom>
          <a:noFill/>
        </p:spPr>
        <p:txBody>
          <a:bodyPr wrap="square" rtlCol="0">
            <a:spAutoFit/>
          </a:bodyPr>
          <a:lstStyle/>
          <a:p>
            <a:endParaRPr lang="en-GB" dirty="0"/>
          </a:p>
        </p:txBody>
      </p:sp>
      <p:sp>
        <p:nvSpPr>
          <p:cNvPr id="8" name="Rectangle 2">
            <a:extLst>
              <a:ext uri="{FF2B5EF4-FFF2-40B4-BE49-F238E27FC236}">
                <a16:creationId xmlns:a16="http://schemas.microsoft.com/office/drawing/2014/main" id="{1648A9D9-15C5-5002-6CAB-3630DA6CEB4E}"/>
              </a:ext>
            </a:extLst>
          </p:cNvPr>
          <p:cNvSpPr>
            <a:spLocks noChangeArrowheads="1"/>
          </p:cNvSpPr>
          <p:nvPr/>
        </p:nvSpPr>
        <p:spPr bwMode="auto">
          <a:xfrm>
            <a:off x="7338160" y="4927622"/>
            <a:ext cx="338873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Pretraining</a:t>
            </a:r>
            <a:r>
              <a:rPr kumimoji="0" lang="en-US" altLang="en-US" sz="1800" b="0" i="0" u="none" strike="noStrike" cap="none" normalizeH="0" baseline="0">
                <a:ln>
                  <a:noFill/>
                </a:ln>
                <a:solidFill>
                  <a:schemeClr val="tx1"/>
                </a:solidFill>
                <a:effectLst/>
                <a:latin typeface="Arial" panose="020B0604020202020204" pitchFamily="34" charset="0"/>
              </a:rPr>
              <a:t> on large, diverse datasets (e.g., text, images) using self-supervised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Fine-tuning</a:t>
            </a:r>
            <a:r>
              <a:rPr kumimoji="0" lang="en-US" altLang="en-US" sz="1800" b="0" i="0" u="none" strike="noStrike" cap="none" normalizeH="0" baseline="0">
                <a:ln>
                  <a:noFill/>
                </a:ln>
                <a:solidFill>
                  <a:schemeClr val="tx1"/>
                </a:solidFill>
                <a:effectLst/>
                <a:latin typeface="Arial" panose="020B0604020202020204" pitchFamily="34" charset="0"/>
              </a:rPr>
              <a:t> on downstream tasks with task-specific data.</a:t>
            </a:r>
          </a:p>
        </p:txBody>
      </p:sp>
    </p:spTree>
    <p:extLst>
      <p:ext uri="{BB962C8B-B14F-4D97-AF65-F5344CB8AC3E}">
        <p14:creationId xmlns:p14="http://schemas.microsoft.com/office/powerpoint/2010/main" val="2234803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922E-4DF9-57C3-5012-7A05171EC925}"/>
              </a:ext>
            </a:extLst>
          </p:cNvPr>
          <p:cNvSpPr>
            <a:spLocks noGrp="1"/>
          </p:cNvSpPr>
          <p:nvPr>
            <p:ph type="title"/>
          </p:nvPr>
        </p:nvSpPr>
        <p:spPr/>
        <p:txBody>
          <a:bodyPr>
            <a:normAutofit/>
          </a:bodyPr>
          <a:lstStyle/>
          <a:p>
            <a:r>
              <a:rPr lang="en-US" sz="4400" b="0" dirty="0">
                <a:effectLst/>
                <a:latin typeface="+mj-lt"/>
              </a:rPr>
              <a:t>Zero/few shot approach (Prompt Engineering)</a:t>
            </a:r>
            <a:endParaRPr lang="en-US" sz="4400" b="0" dirty="0">
              <a:latin typeface="+mj-lt"/>
            </a:endParaRPr>
          </a:p>
        </p:txBody>
      </p:sp>
      <p:pic>
        <p:nvPicPr>
          <p:cNvPr id="9" name="Picture 16">
            <a:extLst>
              <a:ext uri="{FF2B5EF4-FFF2-40B4-BE49-F238E27FC236}">
                <a16:creationId xmlns:a16="http://schemas.microsoft.com/office/drawing/2014/main" id="{E32D1405-49FB-2622-81AA-8EF484113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270" y="3306070"/>
            <a:ext cx="793750" cy="793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97A753-CF12-833A-2441-4B3FBD052B3D}"/>
              </a:ext>
            </a:extLst>
          </p:cNvPr>
          <p:cNvSpPr txBox="1"/>
          <p:nvPr/>
        </p:nvSpPr>
        <p:spPr>
          <a:xfrm>
            <a:off x="3141181" y="4004065"/>
            <a:ext cx="429926" cy="256545"/>
          </a:xfrm>
          <a:prstGeom prst="rect">
            <a:avLst/>
          </a:prstGeom>
          <a:noFill/>
        </p:spPr>
        <p:txBody>
          <a:bodyPr wrap="none" rtlCol="0">
            <a:spAutoFit/>
          </a:bodyPr>
          <a:lstStyle/>
          <a:p>
            <a:pPr algn="ctr"/>
            <a:r>
              <a:rPr lang="en-US" sz="1067"/>
              <a:t>LLM</a:t>
            </a:r>
          </a:p>
        </p:txBody>
      </p:sp>
      <p:cxnSp>
        <p:nvCxnSpPr>
          <p:cNvPr id="12" name="Straight Arrow Connector 11">
            <a:extLst>
              <a:ext uri="{FF2B5EF4-FFF2-40B4-BE49-F238E27FC236}">
                <a16:creationId xmlns:a16="http://schemas.microsoft.com/office/drawing/2014/main" id="{BB8C6455-21D2-2826-4AC9-B9DE9CE0C72B}"/>
              </a:ext>
            </a:extLst>
          </p:cNvPr>
          <p:cNvCxnSpPr/>
          <p:nvPr/>
        </p:nvCxnSpPr>
        <p:spPr>
          <a:xfrm>
            <a:off x="2554183" y="3722283"/>
            <a:ext cx="330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514B7348-FFA9-DE07-A0B1-4F9DB42580CC}"/>
              </a:ext>
            </a:extLst>
          </p:cNvPr>
          <p:cNvSpPr txBox="1"/>
          <p:nvPr/>
        </p:nvSpPr>
        <p:spPr>
          <a:xfrm>
            <a:off x="2208879" y="1678188"/>
            <a:ext cx="1599990" cy="297454"/>
          </a:xfrm>
          <a:prstGeom prst="rect">
            <a:avLst/>
          </a:prstGeom>
          <a:noFill/>
        </p:spPr>
        <p:txBody>
          <a:bodyPr wrap="none" rtlCol="0">
            <a:spAutoFit/>
          </a:bodyPr>
          <a:lstStyle/>
          <a:p>
            <a:pPr algn="ctr"/>
            <a:r>
              <a:rPr lang="en-US" sz="1333">
                <a:latin typeface="+mj-lt"/>
              </a:rPr>
              <a:t>Zero-Shot Response</a:t>
            </a:r>
          </a:p>
        </p:txBody>
      </p:sp>
      <p:sp>
        <p:nvSpPr>
          <p:cNvPr id="21" name="TextBox 20">
            <a:extLst>
              <a:ext uri="{FF2B5EF4-FFF2-40B4-BE49-F238E27FC236}">
                <a16:creationId xmlns:a16="http://schemas.microsoft.com/office/drawing/2014/main" id="{63614453-F0B5-4B10-C7D7-0336450D845D}"/>
              </a:ext>
            </a:extLst>
          </p:cNvPr>
          <p:cNvSpPr txBox="1"/>
          <p:nvPr/>
        </p:nvSpPr>
        <p:spPr>
          <a:xfrm>
            <a:off x="1009383" y="3458214"/>
            <a:ext cx="1552084" cy="420756"/>
          </a:xfrm>
          <a:prstGeom prst="rect">
            <a:avLst/>
          </a:prstGeom>
          <a:noFill/>
        </p:spPr>
        <p:txBody>
          <a:bodyPr wrap="square" rtlCol="0">
            <a:spAutoFit/>
          </a:bodyPr>
          <a:lstStyle/>
          <a:p>
            <a:pPr algn="ctr"/>
            <a:r>
              <a:rPr lang="en-US" sz="1067" err="1"/>
              <a:t>Q:“What</a:t>
            </a:r>
            <a:r>
              <a:rPr lang="en-US" sz="1067"/>
              <a:t> is the capital of France?”</a:t>
            </a:r>
          </a:p>
        </p:txBody>
      </p:sp>
      <p:sp>
        <p:nvSpPr>
          <p:cNvPr id="27" name="TextBox 26">
            <a:extLst>
              <a:ext uri="{FF2B5EF4-FFF2-40B4-BE49-F238E27FC236}">
                <a16:creationId xmlns:a16="http://schemas.microsoft.com/office/drawing/2014/main" id="{FAB46A9E-14E4-2A75-E464-C8EE6BFE8565}"/>
              </a:ext>
            </a:extLst>
          </p:cNvPr>
          <p:cNvSpPr txBox="1"/>
          <p:nvPr/>
        </p:nvSpPr>
        <p:spPr>
          <a:xfrm>
            <a:off x="4150821" y="3622361"/>
            <a:ext cx="793749" cy="256545"/>
          </a:xfrm>
          <a:prstGeom prst="rect">
            <a:avLst/>
          </a:prstGeom>
          <a:noFill/>
        </p:spPr>
        <p:txBody>
          <a:bodyPr wrap="square" rtlCol="0">
            <a:spAutoFit/>
          </a:bodyPr>
          <a:lstStyle/>
          <a:p>
            <a:r>
              <a:rPr lang="en-US" sz="1067"/>
              <a:t>A: “Paris”</a:t>
            </a:r>
          </a:p>
        </p:txBody>
      </p:sp>
      <p:sp>
        <p:nvSpPr>
          <p:cNvPr id="29" name="TextBox 28">
            <a:extLst>
              <a:ext uri="{FF2B5EF4-FFF2-40B4-BE49-F238E27FC236}">
                <a16:creationId xmlns:a16="http://schemas.microsoft.com/office/drawing/2014/main" id="{E95287A9-896A-12AF-4C66-2F508F68AEA4}"/>
              </a:ext>
            </a:extLst>
          </p:cNvPr>
          <p:cNvSpPr txBox="1"/>
          <p:nvPr/>
        </p:nvSpPr>
        <p:spPr>
          <a:xfrm>
            <a:off x="8324423" y="1677274"/>
            <a:ext cx="1578958" cy="297454"/>
          </a:xfrm>
          <a:prstGeom prst="rect">
            <a:avLst/>
          </a:prstGeom>
          <a:noFill/>
        </p:spPr>
        <p:txBody>
          <a:bodyPr wrap="none" rtlCol="0">
            <a:spAutoFit/>
          </a:bodyPr>
          <a:lstStyle/>
          <a:p>
            <a:pPr algn="ctr"/>
            <a:r>
              <a:rPr lang="en-US" sz="1333">
                <a:latin typeface="+mj-lt"/>
              </a:rPr>
              <a:t>Few-Shot Response</a:t>
            </a:r>
          </a:p>
        </p:txBody>
      </p:sp>
      <p:cxnSp>
        <p:nvCxnSpPr>
          <p:cNvPr id="34" name="Straight Connector 33">
            <a:extLst>
              <a:ext uri="{FF2B5EF4-FFF2-40B4-BE49-F238E27FC236}">
                <a16:creationId xmlns:a16="http://schemas.microsoft.com/office/drawing/2014/main" id="{F746D025-8D22-2B1F-E7DC-C406492D1D1C}"/>
              </a:ext>
            </a:extLst>
          </p:cNvPr>
          <p:cNvCxnSpPr>
            <a:cxnSpLocks/>
          </p:cNvCxnSpPr>
          <p:nvPr/>
        </p:nvCxnSpPr>
        <p:spPr>
          <a:xfrm>
            <a:off x="6096000" y="1627533"/>
            <a:ext cx="0" cy="409786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55D847E-70CE-CB86-1261-E0E55F435101}"/>
              </a:ext>
            </a:extLst>
          </p:cNvPr>
          <p:cNvCxnSpPr/>
          <p:nvPr/>
        </p:nvCxnSpPr>
        <p:spPr>
          <a:xfrm>
            <a:off x="3744417" y="3724689"/>
            <a:ext cx="330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 Placeholder 9">
            <a:extLst>
              <a:ext uri="{FF2B5EF4-FFF2-40B4-BE49-F238E27FC236}">
                <a16:creationId xmlns:a16="http://schemas.microsoft.com/office/drawing/2014/main" id="{C67352B5-F730-D9F3-5709-93B2BC8427AA}"/>
              </a:ext>
            </a:extLst>
          </p:cNvPr>
          <p:cNvSpPr>
            <a:spLocks noGrp="1"/>
          </p:cNvSpPr>
          <p:nvPr>
            <p:ph type="body" sz="quarter" idx="10"/>
          </p:nvPr>
        </p:nvSpPr>
        <p:spPr>
          <a:xfrm>
            <a:off x="838200" y="829056"/>
            <a:ext cx="10515600" cy="469392"/>
          </a:xfrm>
        </p:spPr>
        <p:txBody>
          <a:bodyPr vert="horz" lIns="30480" tIns="15240" rIns="30480" bIns="15240" rtlCol="0" anchor="t">
            <a:normAutofit/>
          </a:bodyPr>
          <a:lstStyle/>
          <a:p>
            <a:r>
              <a:rPr lang="en-US">
                <a:solidFill>
                  <a:schemeClr val="tx1"/>
                </a:solidFill>
                <a:latin typeface="NVIDIA Sans"/>
              </a:rPr>
              <a:t>Prompt design is crucial to obtaining good results from an LLM </a:t>
            </a:r>
            <a:endParaRPr lang="en-US">
              <a:solidFill>
                <a:schemeClr val="tx1"/>
              </a:solidFill>
            </a:endParaRPr>
          </a:p>
        </p:txBody>
      </p:sp>
      <p:pic>
        <p:nvPicPr>
          <p:cNvPr id="4" name="Picture 16">
            <a:extLst>
              <a:ext uri="{FF2B5EF4-FFF2-40B4-BE49-F238E27FC236}">
                <a16:creationId xmlns:a16="http://schemas.microsoft.com/office/drawing/2014/main" id="{306DBAD2-9E20-6484-053A-2420A600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668" y="3269969"/>
            <a:ext cx="793750" cy="793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771E25-1B8A-6822-AE3E-ACFB8386088A}"/>
              </a:ext>
            </a:extLst>
          </p:cNvPr>
          <p:cNvSpPr txBox="1"/>
          <p:nvPr/>
        </p:nvSpPr>
        <p:spPr>
          <a:xfrm>
            <a:off x="9020580" y="3967964"/>
            <a:ext cx="429926" cy="256545"/>
          </a:xfrm>
          <a:prstGeom prst="rect">
            <a:avLst/>
          </a:prstGeom>
          <a:noFill/>
        </p:spPr>
        <p:txBody>
          <a:bodyPr wrap="none" rtlCol="0">
            <a:spAutoFit/>
          </a:bodyPr>
          <a:lstStyle/>
          <a:p>
            <a:pPr algn="ctr"/>
            <a:r>
              <a:rPr lang="en-US" sz="1067"/>
              <a:t>LLM</a:t>
            </a:r>
          </a:p>
        </p:txBody>
      </p:sp>
      <p:cxnSp>
        <p:nvCxnSpPr>
          <p:cNvPr id="6" name="Straight Arrow Connector 5">
            <a:extLst>
              <a:ext uri="{FF2B5EF4-FFF2-40B4-BE49-F238E27FC236}">
                <a16:creationId xmlns:a16="http://schemas.microsoft.com/office/drawing/2014/main" id="{038812E7-00E4-33D2-6476-F00728C1F67E}"/>
              </a:ext>
            </a:extLst>
          </p:cNvPr>
          <p:cNvCxnSpPr/>
          <p:nvPr/>
        </p:nvCxnSpPr>
        <p:spPr>
          <a:xfrm>
            <a:off x="8433581" y="3686182"/>
            <a:ext cx="330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ED01327-6DB7-269D-7E50-8AF41020E07A}"/>
              </a:ext>
            </a:extLst>
          </p:cNvPr>
          <p:cNvSpPr txBox="1"/>
          <p:nvPr/>
        </p:nvSpPr>
        <p:spPr>
          <a:xfrm>
            <a:off x="6888781" y="2888563"/>
            <a:ext cx="1552084" cy="1672894"/>
          </a:xfrm>
          <a:prstGeom prst="rect">
            <a:avLst/>
          </a:prstGeom>
          <a:noFill/>
        </p:spPr>
        <p:txBody>
          <a:bodyPr wrap="square" lIns="30480" tIns="15240" rIns="30480" bIns="15240" rtlCol="0" anchor="t">
            <a:spAutoFit/>
          </a:bodyPr>
          <a:lstStyle/>
          <a:p>
            <a:pPr algn="ctr"/>
            <a:r>
              <a:rPr lang="en-US" sz="1067"/>
              <a:t>Q: What is the capital of Spain?</a:t>
            </a:r>
            <a:endParaRPr lang="en-US" sz="1067">
              <a:cs typeface="NVIDIA Sans"/>
            </a:endParaRPr>
          </a:p>
          <a:p>
            <a:pPr algn="ctr"/>
            <a:r>
              <a:rPr lang="en-US" sz="1067"/>
              <a:t>A: {'answer': 'Madrid'}</a:t>
            </a:r>
            <a:endParaRPr lang="en-US" sz="1067">
              <a:cs typeface="NVIDIA Sans"/>
            </a:endParaRPr>
          </a:p>
          <a:p>
            <a:pPr algn="ctr"/>
            <a:endParaRPr lang="en-US" sz="1067"/>
          </a:p>
          <a:p>
            <a:pPr algn="ctr"/>
            <a:r>
              <a:rPr lang="en-US" sz="1067"/>
              <a:t>Q: What is the capital of Italy?</a:t>
            </a:r>
            <a:endParaRPr lang="en-US" sz="1067">
              <a:cs typeface="NVIDIA Sans"/>
            </a:endParaRPr>
          </a:p>
          <a:p>
            <a:pPr algn="ctr"/>
            <a:r>
              <a:rPr lang="en-US" sz="1067"/>
              <a:t>A: {'answer': 'Rome</a:t>
            </a:r>
            <a:r>
              <a:rPr lang="en-US" sz="1067">
                <a:cs typeface="NVIDIA Sans"/>
              </a:rPr>
              <a:t>'}</a:t>
            </a:r>
          </a:p>
          <a:p>
            <a:pPr algn="ctr"/>
            <a:endParaRPr lang="en-US" sz="1067"/>
          </a:p>
          <a:p>
            <a:pPr algn="ctr"/>
            <a:r>
              <a:rPr lang="en-US" sz="1067"/>
              <a:t>Q: What is the capital of France?</a:t>
            </a:r>
            <a:endParaRPr lang="en-US" sz="1200"/>
          </a:p>
        </p:txBody>
      </p:sp>
      <p:sp>
        <p:nvSpPr>
          <p:cNvPr id="8" name="TextBox 7">
            <a:extLst>
              <a:ext uri="{FF2B5EF4-FFF2-40B4-BE49-F238E27FC236}">
                <a16:creationId xmlns:a16="http://schemas.microsoft.com/office/drawing/2014/main" id="{39032BDC-BE30-BFDC-64D7-4325EDDBFC9E}"/>
              </a:ext>
            </a:extLst>
          </p:cNvPr>
          <p:cNvSpPr txBox="1"/>
          <p:nvPr/>
        </p:nvSpPr>
        <p:spPr>
          <a:xfrm>
            <a:off x="10030219" y="3588720"/>
            <a:ext cx="1405231" cy="194990"/>
          </a:xfrm>
          <a:prstGeom prst="rect">
            <a:avLst/>
          </a:prstGeom>
          <a:noFill/>
        </p:spPr>
        <p:txBody>
          <a:bodyPr wrap="square" lIns="30480" tIns="15240" rIns="30480" bIns="15240" rtlCol="0" anchor="t">
            <a:spAutoFit/>
          </a:bodyPr>
          <a:lstStyle/>
          <a:p>
            <a:r>
              <a:rPr lang="en-US" sz="1067"/>
              <a:t>A: {'answer': 'Paris'}</a:t>
            </a:r>
          </a:p>
        </p:txBody>
      </p:sp>
      <p:cxnSp>
        <p:nvCxnSpPr>
          <p:cNvPr id="11" name="Straight Arrow Connector 10">
            <a:extLst>
              <a:ext uri="{FF2B5EF4-FFF2-40B4-BE49-F238E27FC236}">
                <a16:creationId xmlns:a16="http://schemas.microsoft.com/office/drawing/2014/main" id="{1F099586-242C-53DB-525C-42D6315FF45C}"/>
              </a:ext>
            </a:extLst>
          </p:cNvPr>
          <p:cNvCxnSpPr/>
          <p:nvPr/>
        </p:nvCxnSpPr>
        <p:spPr>
          <a:xfrm>
            <a:off x="9623815" y="3688588"/>
            <a:ext cx="330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 Placeholder 18">
            <a:extLst>
              <a:ext uri="{FF2B5EF4-FFF2-40B4-BE49-F238E27FC236}">
                <a16:creationId xmlns:a16="http://schemas.microsoft.com/office/drawing/2014/main" id="{516E6BE5-EA37-1E20-E53C-0209E4C277BA}"/>
              </a:ext>
            </a:extLst>
          </p:cNvPr>
          <p:cNvSpPr txBox="1">
            <a:spLocks/>
          </p:cNvSpPr>
          <p:nvPr/>
        </p:nvSpPr>
        <p:spPr>
          <a:xfrm>
            <a:off x="1" y="2011328"/>
            <a:ext cx="6095999" cy="235962"/>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1200">
                <a:latin typeface="NVIDIA Sans" panose="020B0503020203020204" pitchFamily="34" charset="0"/>
                <a:cs typeface="NVIDIA Sans" panose="020B0503020203020204" pitchFamily="34" charset="0"/>
                <a:sym typeface="NVIDIA Sans"/>
              </a:rPr>
              <a:t>Asking the foundation model to perform a task with no previous example or knowledge</a:t>
            </a:r>
            <a:endParaRPr lang="en-US" sz="1200">
              <a:latin typeface="NVIDIA Sans" panose="020B0503020203020204" pitchFamily="34" charset="0"/>
              <a:cs typeface="NVIDIA Sans" panose="020B0503020203020204" pitchFamily="34" charset="0"/>
            </a:endParaRPr>
          </a:p>
          <a:p>
            <a:pPr marL="0" indent="0" algn="ctr">
              <a:buNone/>
            </a:pPr>
            <a:endParaRPr lang="en-US" sz="1200">
              <a:latin typeface="NVIDIA Sans" panose="020B0503020203020204" pitchFamily="34" charset="0"/>
              <a:cs typeface="NVIDIA Sans" panose="020B0503020203020204" pitchFamily="34" charset="0"/>
            </a:endParaRPr>
          </a:p>
        </p:txBody>
      </p:sp>
      <p:sp>
        <p:nvSpPr>
          <p:cNvPr id="18" name="Text Placeholder 18">
            <a:extLst>
              <a:ext uri="{FF2B5EF4-FFF2-40B4-BE49-F238E27FC236}">
                <a16:creationId xmlns:a16="http://schemas.microsoft.com/office/drawing/2014/main" id="{C47E4479-C7B7-5D16-8841-3E093DEA8282}"/>
              </a:ext>
            </a:extLst>
          </p:cNvPr>
          <p:cNvSpPr txBox="1">
            <a:spLocks/>
          </p:cNvSpPr>
          <p:nvPr/>
        </p:nvSpPr>
        <p:spPr>
          <a:xfrm>
            <a:off x="6065892" y="2011328"/>
            <a:ext cx="6095999" cy="235962"/>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1200" dirty="0">
                <a:latin typeface="NVIDIA Sans"/>
                <a:ea typeface="NVIDIA Sans"/>
                <a:cs typeface="NVIDIA Sans"/>
                <a:sym typeface="NVIDIA Sans"/>
              </a:rPr>
              <a:t>Providing a couple examples as context to the foundation model before giving it a task</a:t>
            </a:r>
            <a:endParaRPr lang="en-US" sz="300" dirty="0">
              <a:latin typeface="NVIDIA Sans"/>
              <a:ea typeface="NVIDIA Sans"/>
              <a:cs typeface="NVIDIA Sans"/>
              <a:sym typeface="NVIDIA Sans"/>
            </a:endParaRPr>
          </a:p>
          <a:p>
            <a:pPr marL="0" indent="0" algn="ctr">
              <a:buNone/>
            </a:pPr>
            <a:endParaRPr lang="en-US" sz="1200" dirty="0">
              <a:latin typeface="NVIDIA Sans" panose="020B0503020203020204" pitchFamily="34" charset="0"/>
              <a:cs typeface="NVIDIA Sans" panose="020B0503020203020204" pitchFamily="34" charset="0"/>
            </a:endParaRPr>
          </a:p>
        </p:txBody>
      </p:sp>
      <p:sp>
        <p:nvSpPr>
          <p:cNvPr id="19" name="Rectangle 18">
            <a:extLst>
              <a:ext uri="{FF2B5EF4-FFF2-40B4-BE49-F238E27FC236}">
                <a16:creationId xmlns:a16="http://schemas.microsoft.com/office/drawing/2014/main" id="{EB0165FB-D873-73F0-5E7E-B084DB1289AC}"/>
              </a:ext>
            </a:extLst>
          </p:cNvPr>
          <p:cNvSpPr/>
          <p:nvPr/>
        </p:nvSpPr>
        <p:spPr>
          <a:xfrm>
            <a:off x="6647544" y="5123544"/>
            <a:ext cx="5254171" cy="8708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0480" tIns="15240" rIns="30480" bIns="15240" rtlCol="0" anchor="ctr"/>
          <a:lstStyle/>
          <a:p>
            <a:pPr algn="ctr">
              <a:lnSpc>
                <a:spcPct val="90000"/>
              </a:lnSpc>
            </a:pPr>
            <a:r>
              <a:rPr lang="en-US" sz="1333">
                <a:ln>
                  <a:solidFill>
                    <a:schemeClr val="tx1"/>
                  </a:solidFill>
                </a:ln>
                <a:solidFill>
                  <a:schemeClr val="tx1"/>
                </a:solidFill>
                <a:latin typeface="NVIDIA Sans"/>
                <a:cs typeface="NVIDIA Sans"/>
              </a:rPr>
              <a:t>Better aligned responses</a:t>
            </a:r>
          </a:p>
          <a:p>
            <a:pPr algn="ctr">
              <a:lnSpc>
                <a:spcPct val="90000"/>
              </a:lnSpc>
            </a:pPr>
            <a:r>
              <a:rPr lang="en-US" sz="1333">
                <a:ln>
                  <a:solidFill>
                    <a:schemeClr val="tx1"/>
                  </a:solidFill>
                </a:ln>
                <a:solidFill>
                  <a:schemeClr val="tx1"/>
                </a:solidFill>
                <a:latin typeface="NVIDIA Sans"/>
                <a:cs typeface="NVIDIA Sans"/>
              </a:rPr>
              <a:t>Higher accuracy on complex questions</a:t>
            </a:r>
            <a:endParaRPr lang="en-US" sz="1333">
              <a:ln>
                <a:solidFill>
                  <a:schemeClr val="tx1"/>
                </a:solidFill>
              </a:ln>
              <a:solidFill>
                <a:schemeClr val="tx1"/>
              </a:solidFill>
              <a:latin typeface="NVIDIA Sans" panose="020B0503020203020204" pitchFamily="34" charset="0"/>
              <a:cs typeface="NVIDIA Sans" panose="020B0503020203020204" pitchFamily="34" charset="0"/>
            </a:endParaRPr>
          </a:p>
        </p:txBody>
      </p:sp>
      <p:sp>
        <p:nvSpPr>
          <p:cNvPr id="20" name="Rectangle 19">
            <a:extLst>
              <a:ext uri="{FF2B5EF4-FFF2-40B4-BE49-F238E27FC236}">
                <a16:creationId xmlns:a16="http://schemas.microsoft.com/office/drawing/2014/main" id="{A75932C5-9EEE-0384-6A98-9DDC81E8D538}"/>
              </a:ext>
            </a:extLst>
          </p:cNvPr>
          <p:cNvSpPr/>
          <p:nvPr/>
        </p:nvSpPr>
        <p:spPr>
          <a:xfrm>
            <a:off x="381789" y="5122066"/>
            <a:ext cx="5254171" cy="8708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0480" tIns="15240" rIns="30480" bIns="15240" rtlCol="0" anchor="ctr"/>
          <a:lstStyle/>
          <a:p>
            <a:pPr algn="ctr">
              <a:lnSpc>
                <a:spcPct val="90000"/>
              </a:lnSpc>
            </a:pPr>
            <a:r>
              <a:rPr lang="en-US" sz="1333">
                <a:ln>
                  <a:solidFill>
                    <a:schemeClr val="tx1"/>
                  </a:solidFill>
                </a:ln>
                <a:solidFill>
                  <a:schemeClr val="tx1"/>
                </a:solidFill>
                <a:cs typeface="NVIDIA Sans"/>
              </a:rPr>
              <a:t>Lower token count</a:t>
            </a:r>
          </a:p>
          <a:p>
            <a:pPr algn="ctr">
              <a:lnSpc>
                <a:spcPct val="90000"/>
              </a:lnSpc>
            </a:pPr>
            <a:r>
              <a:rPr lang="en-US" sz="1333">
                <a:ln>
                  <a:solidFill>
                    <a:schemeClr val="tx1"/>
                  </a:solidFill>
                </a:ln>
                <a:solidFill>
                  <a:schemeClr val="tx1"/>
                </a:solidFill>
                <a:cs typeface="NVIDIA Sans"/>
              </a:rPr>
              <a:t>More space for context</a:t>
            </a:r>
          </a:p>
        </p:txBody>
      </p:sp>
    </p:spTree>
    <p:extLst>
      <p:ext uri="{BB962C8B-B14F-4D97-AF65-F5344CB8AC3E}">
        <p14:creationId xmlns:p14="http://schemas.microsoft.com/office/powerpoint/2010/main" val="3573147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1B6DD-BD11-4E3D-60AD-67BC592EFDF2}"/>
              </a:ext>
            </a:extLst>
          </p:cNvPr>
          <p:cNvSpPr>
            <a:spLocks noGrp="1"/>
          </p:cNvSpPr>
          <p:nvPr>
            <p:ph type="ctrTitle"/>
          </p:nvPr>
        </p:nvSpPr>
        <p:spPr/>
        <p:txBody>
          <a:bodyPr/>
          <a:lstStyle/>
          <a:p>
            <a:r>
              <a:rPr lang="en-US" dirty="0"/>
              <a:t>AI frameworks</a:t>
            </a:r>
            <a:endParaRPr lang="en-GB" dirty="0"/>
          </a:p>
        </p:txBody>
      </p:sp>
      <p:sp>
        <p:nvSpPr>
          <p:cNvPr id="3" name="Subtitle 2">
            <a:extLst>
              <a:ext uri="{FF2B5EF4-FFF2-40B4-BE49-F238E27FC236}">
                <a16:creationId xmlns:a16="http://schemas.microsoft.com/office/drawing/2014/main" id="{A63E7A23-76D6-2580-9F7D-DCB65477152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76938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15DD-9BB8-7B5B-4472-A4DFB54FFBCA}"/>
              </a:ext>
            </a:extLst>
          </p:cNvPr>
          <p:cNvSpPr>
            <a:spLocks noGrp="1"/>
          </p:cNvSpPr>
          <p:nvPr>
            <p:ph type="title"/>
          </p:nvPr>
        </p:nvSpPr>
        <p:spPr/>
        <p:txBody>
          <a:bodyPr/>
          <a:lstStyle/>
          <a:p>
            <a:r>
              <a:rPr lang="en-GB" dirty="0"/>
              <a:t>AI frameworks in</a:t>
            </a:r>
            <a:br>
              <a:rPr lang="en-GB" dirty="0"/>
            </a:br>
            <a:r>
              <a:rPr lang="en-GB" dirty="0"/>
              <a:t>Biology</a:t>
            </a:r>
          </a:p>
        </p:txBody>
      </p:sp>
      <p:sp>
        <p:nvSpPr>
          <p:cNvPr id="3" name="TextBox 2">
            <a:extLst>
              <a:ext uri="{FF2B5EF4-FFF2-40B4-BE49-F238E27FC236}">
                <a16:creationId xmlns:a16="http://schemas.microsoft.com/office/drawing/2014/main" id="{BDA72A06-CAAA-4536-9A82-8E04A1DA38E6}"/>
              </a:ext>
            </a:extLst>
          </p:cNvPr>
          <p:cNvSpPr txBox="1"/>
          <p:nvPr/>
        </p:nvSpPr>
        <p:spPr>
          <a:xfrm>
            <a:off x="887186" y="1959428"/>
            <a:ext cx="10515600" cy="3901581"/>
          </a:xfrm>
          <a:prstGeom prst="rect">
            <a:avLst/>
          </a:prstGeom>
          <a:noFill/>
        </p:spPr>
        <p:txBody>
          <a:bodyPr wrap="square" rtlCol="0">
            <a:spAutoFit/>
          </a:bodyPr>
          <a:lstStyle/>
          <a:p>
            <a:pPr marL="285750" indent="-285750">
              <a:buFont typeface="Arial" panose="020B0604020202020204" pitchFamily="34" charset="0"/>
              <a:buChar char="•"/>
            </a:pPr>
            <a:r>
              <a:rPr lang="en-GB" dirty="0"/>
              <a:t>End-to-end platform for developing </a:t>
            </a:r>
            <a:r>
              <a:rPr lang="en-GB"/>
              <a:t>and using </a:t>
            </a:r>
            <a:r>
              <a:rPr lang="en-GB" dirty="0"/>
              <a:t>foundation models</a:t>
            </a:r>
          </a:p>
          <a:p>
            <a:pPr marL="285750" indent="-285750">
              <a:buFont typeface="Arial" panose="020B0604020202020204" pitchFamily="34" charset="0"/>
              <a:buChar char="•"/>
            </a:pPr>
            <a:endParaRPr lang="en-GB" dirty="0"/>
          </a:p>
          <a:p>
            <a:endParaRPr lang="en-GB" dirty="0"/>
          </a:p>
          <a:p>
            <a:r>
              <a:rPr lang="en-GB" b="1" dirty="0"/>
              <a:t>Tools for interact with hardware </a:t>
            </a:r>
            <a:r>
              <a:rPr lang="en-GB" dirty="0"/>
              <a:t>(CPU, CUDA?)</a:t>
            </a:r>
          </a:p>
          <a:p>
            <a:pPr>
              <a:lnSpc>
                <a:spcPct val="115000"/>
              </a:lnSpc>
              <a:spcAft>
                <a:spcPts val="800"/>
              </a:spcAft>
              <a:buNone/>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Pretrained Biomolecular Model</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s: Models tailored for tasks like protein structure prediction and molecular property estimation.</a:t>
            </a:r>
            <a:r>
              <a:rPr lang="en-GB" sz="1800" kern="100" dirty="0">
                <a:effectLst/>
                <a:latin typeface="Arial" panose="020B06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en-US" b="1" dirty="0"/>
              <a:t>Data Atlas</a:t>
            </a:r>
            <a:r>
              <a:rPr lang="en-US" dirty="0"/>
              <a:t>: A comprehensive repository of biological datasets for training and benchmarking.</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Data Loaders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Specialized tools for handling biological datasets.</a:t>
            </a:r>
            <a:r>
              <a:rPr lang="en-GB" sz="1800" kern="100" dirty="0">
                <a:effectLst/>
                <a:latin typeface="Arial" panose="020B0604020202020204" pitchFamily="34" charset="0"/>
                <a:ea typeface="Aptos" panose="020B0004020202020204" pitchFamily="34" charset="0"/>
                <a:cs typeface="Times New Roman" panose="02020603050405020304" pitchFamily="18" charset="0"/>
              </a:rPr>
              <a: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Training and Fine-tuning Tools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Support for large-scale training across multiple GPUs.</a:t>
            </a:r>
            <a:r>
              <a:rPr lang="en-GB" sz="1800" kern="100" dirty="0">
                <a:effectLst/>
                <a:latin typeface="Arial" panose="020B0604020202020204" pitchFamily="34" charset="0"/>
                <a:ea typeface="Aptos" panose="020B0004020202020204" pitchFamily="34" charset="0"/>
                <a:cs typeface="Times New Roman" panose="02020603050405020304" pitchFamily="18" charset="0"/>
              </a:rPr>
              <a: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Inference Microservices (NIMs): </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Optimized services for deploying models in production environments.</a:t>
            </a:r>
          </a:p>
          <a:p>
            <a:endParaRPr lang="en-GB" dirty="0"/>
          </a:p>
        </p:txBody>
      </p:sp>
      <p:pic>
        <p:nvPicPr>
          <p:cNvPr id="1026" name="Picture 2" descr="logo">
            <a:extLst>
              <a:ext uri="{FF2B5EF4-FFF2-40B4-BE49-F238E27FC236}">
                <a16:creationId xmlns:a16="http://schemas.microsoft.com/office/drawing/2014/main" id="{EF126E31-123E-D4B3-1145-C623BC4B2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577" y="109854"/>
            <a:ext cx="1183705" cy="1183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s &amp; Brand Guidelines | NVIDIA">
            <a:extLst>
              <a:ext uri="{FF2B5EF4-FFF2-40B4-BE49-F238E27FC236}">
                <a16:creationId xmlns:a16="http://schemas.microsoft.com/office/drawing/2014/main" id="{E2F14179-73D9-EBF1-7325-972FFA90F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852" y="71598"/>
            <a:ext cx="2130854" cy="112041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epChem Logo">
            <a:extLst>
              <a:ext uri="{FF2B5EF4-FFF2-40B4-BE49-F238E27FC236}">
                <a16:creationId xmlns:a16="http://schemas.microsoft.com/office/drawing/2014/main" id="{B95529F7-7023-964D-BD41-29F4AF85A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5829" y="109854"/>
            <a:ext cx="1104487" cy="1230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8ECC38-7068-5CC4-286C-0B141D4A09D2}"/>
              </a:ext>
            </a:extLst>
          </p:cNvPr>
          <p:cNvSpPr txBox="1"/>
          <p:nvPr/>
        </p:nvSpPr>
        <p:spPr>
          <a:xfrm>
            <a:off x="5840236" y="1485542"/>
            <a:ext cx="1156086" cy="369332"/>
          </a:xfrm>
          <a:prstGeom prst="rect">
            <a:avLst/>
          </a:prstGeom>
          <a:noFill/>
        </p:spPr>
        <p:txBody>
          <a:bodyPr wrap="none" rtlCol="0">
            <a:spAutoFit/>
          </a:bodyPr>
          <a:lstStyle/>
          <a:p>
            <a:r>
              <a:rPr lang="en-US" b="1" dirty="0" err="1"/>
              <a:t>BioNemo</a:t>
            </a:r>
            <a:endParaRPr lang="en-GB" b="1" dirty="0"/>
          </a:p>
        </p:txBody>
      </p:sp>
      <p:sp>
        <p:nvSpPr>
          <p:cNvPr id="5" name="TextBox 4">
            <a:extLst>
              <a:ext uri="{FF2B5EF4-FFF2-40B4-BE49-F238E27FC236}">
                <a16:creationId xmlns:a16="http://schemas.microsoft.com/office/drawing/2014/main" id="{0738D826-FEAB-1196-5794-00B187CF9731}"/>
              </a:ext>
            </a:extLst>
          </p:cNvPr>
          <p:cNvSpPr txBox="1"/>
          <p:nvPr/>
        </p:nvSpPr>
        <p:spPr>
          <a:xfrm>
            <a:off x="8241541" y="1515697"/>
            <a:ext cx="932948" cy="369332"/>
          </a:xfrm>
          <a:prstGeom prst="rect">
            <a:avLst/>
          </a:prstGeom>
          <a:noFill/>
        </p:spPr>
        <p:txBody>
          <a:bodyPr wrap="none" rtlCol="0">
            <a:spAutoFit/>
          </a:bodyPr>
          <a:lstStyle/>
          <a:p>
            <a:r>
              <a:rPr lang="en-US" b="1" dirty="0"/>
              <a:t>Helical</a:t>
            </a:r>
            <a:endParaRPr lang="en-GB" b="1" dirty="0"/>
          </a:p>
        </p:txBody>
      </p:sp>
      <p:sp>
        <p:nvSpPr>
          <p:cNvPr id="6" name="TextBox 5">
            <a:extLst>
              <a:ext uri="{FF2B5EF4-FFF2-40B4-BE49-F238E27FC236}">
                <a16:creationId xmlns:a16="http://schemas.microsoft.com/office/drawing/2014/main" id="{2D1BD44C-4D95-D555-2CA2-9B31B8C2FC17}"/>
              </a:ext>
            </a:extLst>
          </p:cNvPr>
          <p:cNvSpPr txBox="1"/>
          <p:nvPr/>
        </p:nvSpPr>
        <p:spPr>
          <a:xfrm>
            <a:off x="10389526" y="1501852"/>
            <a:ext cx="1369286" cy="369332"/>
          </a:xfrm>
          <a:prstGeom prst="rect">
            <a:avLst/>
          </a:prstGeom>
          <a:noFill/>
        </p:spPr>
        <p:txBody>
          <a:bodyPr wrap="none" rtlCol="0">
            <a:spAutoFit/>
          </a:bodyPr>
          <a:lstStyle/>
          <a:p>
            <a:r>
              <a:rPr lang="en-US" b="1" dirty="0" err="1"/>
              <a:t>DeepChem</a:t>
            </a:r>
            <a:endParaRPr lang="en-GB" b="1" dirty="0"/>
          </a:p>
        </p:txBody>
      </p:sp>
    </p:spTree>
    <p:extLst>
      <p:ext uri="{BB962C8B-B14F-4D97-AF65-F5344CB8AC3E}">
        <p14:creationId xmlns:p14="http://schemas.microsoft.com/office/powerpoint/2010/main" val="807586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BF00-711B-16C4-A479-545C22AC604C}"/>
              </a:ext>
            </a:extLst>
          </p:cNvPr>
          <p:cNvSpPr>
            <a:spLocks noGrp="1"/>
          </p:cNvSpPr>
          <p:nvPr>
            <p:ph type="title"/>
          </p:nvPr>
        </p:nvSpPr>
        <p:spPr/>
        <p:txBody>
          <a:bodyPr/>
          <a:lstStyle/>
          <a:p>
            <a:r>
              <a:rPr lang="en-GB" dirty="0"/>
              <a:t>Summary</a:t>
            </a:r>
          </a:p>
        </p:txBody>
      </p:sp>
      <p:sp>
        <p:nvSpPr>
          <p:cNvPr id="5" name="Rectangle 1">
            <a:extLst>
              <a:ext uri="{FF2B5EF4-FFF2-40B4-BE49-F238E27FC236}">
                <a16:creationId xmlns:a16="http://schemas.microsoft.com/office/drawing/2014/main" id="{6839C350-A092-B231-618B-E598D73B5F0F}"/>
              </a:ext>
            </a:extLst>
          </p:cNvPr>
          <p:cNvSpPr>
            <a:spLocks noChangeArrowheads="1"/>
          </p:cNvSpPr>
          <p:nvPr/>
        </p:nvSpPr>
        <p:spPr bwMode="auto">
          <a:xfrm>
            <a:off x="838200" y="1834775"/>
            <a:ext cx="10413076"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Natural Language Processing (NLP)</a:t>
            </a:r>
            <a:r>
              <a:rPr kumimoji="0" lang="en-US" altLang="en-US" sz="1800" b="0" i="0" u="none" strike="noStrike" cap="none" normalizeH="0" baseline="0" dirty="0">
                <a:ln>
                  <a:noFill/>
                </a:ln>
                <a:solidFill>
                  <a:schemeClr val="tx1"/>
                </a:solidFill>
                <a:effectLst/>
                <a:latin typeface="Arial" panose="020B0604020202020204" pitchFamily="34" charset="0"/>
              </a:rPr>
              <a:t> enables computers to human languages.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Transformers</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dirty="0">
                <a:latin typeface="Arial" panose="020B0604020202020204" pitchFamily="34" charset="0"/>
              </a:rPr>
              <a:t>provides less complex architecture in-comparison</a:t>
            </a:r>
            <a:r>
              <a:rPr kumimoji="0" lang="en-US" altLang="en-US" sz="1800" b="0" i="0" u="none" strike="noStrike" cap="none" normalizeH="0" baseline="0" dirty="0">
                <a:ln>
                  <a:noFill/>
                </a:ln>
                <a:solidFill>
                  <a:schemeClr val="tx1"/>
                </a:solidFill>
                <a:effectLst/>
                <a:latin typeface="Arial" panose="020B0604020202020204" pitchFamily="34" charset="0"/>
              </a:rPr>
              <a:t> to traditional Recurrent Neural Networks (RNNs)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Transformers</a:t>
            </a:r>
            <a:r>
              <a:rPr kumimoji="0" lang="en-US" altLang="en-US" sz="1800" b="0" i="0" u="none" strike="noStrike" cap="none" normalizeH="0" baseline="0" dirty="0">
                <a:ln>
                  <a:noFill/>
                </a:ln>
                <a:solidFill>
                  <a:schemeClr val="tx1"/>
                </a:solidFill>
                <a:effectLst/>
                <a:latin typeface="Arial" panose="020B0604020202020204" pitchFamily="34" charset="0"/>
              </a:rPr>
              <a:t> enabled </a:t>
            </a:r>
            <a:r>
              <a:rPr kumimoji="0" lang="en-US" altLang="en-US" sz="1800" i="0" u="none" strike="noStrike" cap="none" normalizeH="0" baseline="0" dirty="0">
                <a:ln>
                  <a:noFill/>
                </a:ln>
                <a:solidFill>
                  <a:schemeClr val="tx1"/>
                </a:solidFill>
                <a:effectLst/>
                <a:latin typeface="Arial" panose="020B0604020202020204" pitchFamily="34" charset="0"/>
              </a:rPr>
              <a:t>transfer learning methods</a:t>
            </a:r>
            <a:r>
              <a:rPr kumimoji="0" lang="en-US" altLang="en-US" sz="1800" b="0" i="0" u="none" strike="noStrike" cap="none" normalizeH="0" baseline="0" dirty="0">
                <a:ln>
                  <a:noFill/>
                </a:ln>
                <a:solidFill>
                  <a:schemeClr val="tx1"/>
                </a:solidFill>
                <a:effectLst/>
                <a:latin typeface="Arial" panose="020B0604020202020204" pitchFamily="34" charset="0"/>
              </a:rPr>
              <a:t>,: pre-train on large amounts of data and fine-tuned for specific tasks with limited data.</a:t>
            </a:r>
          </a:p>
          <a:p>
            <a:pPr marL="0" marR="0" lvl="0" indent="0" algn="l" defTabSz="914400" rtl="0" eaLnBrk="0" fontAlgn="base" latinLnBrk="0" hangingPunct="0">
              <a:lnSpc>
                <a:spcPct val="15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AI Frameworks</a:t>
            </a:r>
            <a:r>
              <a:rPr kumimoji="0" lang="en-US" altLang="en-US" sz="1800" b="0" i="0" u="none" strike="noStrike" cap="none" normalizeH="0" baseline="0" dirty="0">
                <a:ln>
                  <a:noFill/>
                </a:ln>
                <a:solidFill>
                  <a:schemeClr val="tx1"/>
                </a:solidFill>
                <a:effectLst/>
                <a:latin typeface="Arial" panose="020B0604020202020204" pitchFamily="34" charset="0"/>
              </a:rPr>
              <a:t> provides </a:t>
            </a:r>
            <a:r>
              <a:rPr kumimoji="0" lang="en-US" altLang="en-US" sz="1800" b="1" i="0" u="none" strike="noStrike" cap="none" normalizeH="0" baseline="0" dirty="0">
                <a:ln>
                  <a:noFill/>
                </a:ln>
                <a:solidFill>
                  <a:schemeClr val="tx1"/>
                </a:solidFill>
                <a:effectLst/>
                <a:latin typeface="Arial" panose="020B0604020202020204" pitchFamily="34" charset="0"/>
              </a:rPr>
              <a:t>user-friendly tools</a:t>
            </a:r>
            <a:r>
              <a:rPr kumimoji="0" lang="en-US" altLang="en-US" sz="1800" b="0" i="0" u="none" strike="noStrike" cap="none" normalizeH="0" baseline="0" dirty="0">
                <a:ln>
                  <a:noFill/>
                </a:ln>
                <a:solidFill>
                  <a:schemeClr val="tx1"/>
                </a:solidFill>
                <a:effectLst/>
                <a:latin typeface="Arial" panose="020B0604020202020204" pitchFamily="34" charset="0"/>
              </a:rPr>
              <a:t> for non-specialists.</a:t>
            </a:r>
          </a:p>
        </p:txBody>
      </p:sp>
    </p:spTree>
    <p:extLst>
      <p:ext uri="{BB962C8B-B14F-4D97-AF65-F5344CB8AC3E}">
        <p14:creationId xmlns:p14="http://schemas.microsoft.com/office/powerpoint/2010/main" val="32645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87A72-28B7-B884-26D3-1732F7F0EF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E0481252-2DFE-BE33-C17E-3FF91AE211DD}"/>
              </a:ext>
            </a:extLst>
          </p:cNvPr>
          <p:cNvSpPr/>
          <p:nvPr/>
        </p:nvSpPr>
        <p:spPr>
          <a:xfrm>
            <a:off x="1001486" y="4517571"/>
            <a:ext cx="10529403" cy="2079172"/>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408">
              <a:lnSpc>
                <a:spcPct val="90000"/>
              </a:lnSpc>
              <a:defRPr/>
            </a:pPr>
            <a:endParaRPr lang="en-US" sz="1333" err="1">
              <a:solidFill>
                <a:srgbClr val="FFFFFF"/>
              </a:solidFill>
              <a:latin typeface="Trebuchet MS" panose="020B0603020202020204" pitchFamily="34" charset="0"/>
            </a:endParaRPr>
          </a:p>
        </p:txBody>
      </p:sp>
      <p:pic>
        <p:nvPicPr>
          <p:cNvPr id="4" name="Picture 3" descr="A black background with white text&#10;&#10;Description automatically generated">
            <a:extLst>
              <a:ext uri="{FF2B5EF4-FFF2-40B4-BE49-F238E27FC236}">
                <a16:creationId xmlns:a16="http://schemas.microsoft.com/office/drawing/2014/main" id="{7DFC4557-F1B6-2E63-B0B1-3139F9C5189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contrast="-53000"/>
                    </a14:imgEffect>
                  </a14:imgLayer>
                </a14:imgProps>
              </a:ext>
            </a:extLst>
          </a:blip>
          <a:srcRect l="76262" t="10596" r="6384" b="76026"/>
          <a:stretch/>
        </p:blipFill>
        <p:spPr>
          <a:xfrm>
            <a:off x="9676280" y="1007553"/>
            <a:ext cx="1406899" cy="610111"/>
          </a:xfrm>
          <a:prstGeom prst="rect">
            <a:avLst/>
          </a:prstGeom>
        </p:spPr>
      </p:pic>
      <p:cxnSp>
        <p:nvCxnSpPr>
          <p:cNvPr id="10" name="Straight Connector 9">
            <a:extLst>
              <a:ext uri="{FF2B5EF4-FFF2-40B4-BE49-F238E27FC236}">
                <a16:creationId xmlns:a16="http://schemas.microsoft.com/office/drawing/2014/main" id="{96C58ABF-E9A8-E7EF-8090-70ECF19E4905}"/>
              </a:ext>
            </a:extLst>
          </p:cNvPr>
          <p:cNvCxnSpPr>
            <a:cxnSpLocks/>
          </p:cNvCxnSpPr>
          <p:nvPr/>
        </p:nvCxnSpPr>
        <p:spPr>
          <a:xfrm>
            <a:off x="2642261" y="1498034"/>
            <a:ext cx="280554" cy="0"/>
          </a:xfrm>
          <a:prstGeom prst="line">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E2E4CB-B374-F4B2-1B45-CED3ED014211}"/>
              </a:ext>
            </a:extLst>
          </p:cNvPr>
          <p:cNvCxnSpPr>
            <a:cxnSpLocks/>
          </p:cNvCxnSpPr>
          <p:nvPr/>
        </p:nvCxnSpPr>
        <p:spPr>
          <a:xfrm>
            <a:off x="8998913" y="1498034"/>
            <a:ext cx="280554" cy="0"/>
          </a:xfrm>
          <a:prstGeom prst="line">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47C92F54-AC61-E503-5B7E-A4B6F6A29716}"/>
              </a:ext>
            </a:extLst>
          </p:cNvPr>
          <p:cNvGrpSpPr/>
          <p:nvPr/>
        </p:nvGrpSpPr>
        <p:grpSpPr>
          <a:xfrm>
            <a:off x="11530889" y="1496792"/>
            <a:ext cx="307284" cy="2010911"/>
            <a:chOff x="34674307" y="4490373"/>
            <a:chExt cx="921851" cy="6032734"/>
          </a:xfrm>
        </p:grpSpPr>
        <p:cxnSp>
          <p:nvCxnSpPr>
            <p:cNvPr id="14" name="Google Shape;2799;p44">
              <a:extLst>
                <a:ext uri="{FF2B5EF4-FFF2-40B4-BE49-F238E27FC236}">
                  <a16:creationId xmlns:a16="http://schemas.microsoft.com/office/drawing/2014/main" id="{27BFDA9C-5B78-97F4-E912-A9677C3DF809}"/>
                </a:ext>
              </a:extLst>
            </p:cNvPr>
            <p:cNvCxnSpPr>
              <a:cxnSpLocks/>
              <a:stCxn id="16" idx="0"/>
              <a:endCxn id="25" idx="0"/>
            </p:cNvCxnSpPr>
            <p:nvPr/>
          </p:nvCxnSpPr>
          <p:spPr>
            <a:xfrm flipV="1">
              <a:off x="35596158" y="4660034"/>
              <a:ext cx="0" cy="5693813"/>
            </a:xfrm>
            <a:prstGeom prst="straightConnector1">
              <a:avLst/>
            </a:prstGeom>
            <a:noFill/>
            <a:ln w="38100" cap="flat" cmpd="sng">
              <a:solidFill>
                <a:schemeClr val="tx2"/>
              </a:solidFill>
              <a:prstDash val="solid"/>
              <a:round/>
              <a:headEnd type="none" w="sm" len="sm"/>
              <a:tailEnd type="none" w="sm" len="sm"/>
            </a:ln>
          </p:spPr>
        </p:cxnSp>
        <p:sp>
          <p:nvSpPr>
            <p:cNvPr id="16" name="Google Shape;2821;p44">
              <a:extLst>
                <a:ext uri="{FF2B5EF4-FFF2-40B4-BE49-F238E27FC236}">
                  <a16:creationId xmlns:a16="http://schemas.microsoft.com/office/drawing/2014/main" id="{4C14D3A1-BB94-7805-CDD1-410C0339D190}"/>
                </a:ext>
              </a:extLst>
            </p:cNvPr>
            <p:cNvSpPr/>
            <p:nvPr/>
          </p:nvSpPr>
          <p:spPr>
            <a:xfrm rot="16200000" flipH="1" flipV="1">
              <a:off x="35213611" y="10140560"/>
              <a:ext cx="338519" cy="426575"/>
            </a:xfrm>
            <a:prstGeom prst="arc">
              <a:avLst>
                <a:gd name="adj1" fmla="val 16200000"/>
                <a:gd name="adj2" fmla="val 0"/>
              </a:avLst>
            </a:prstGeom>
            <a:noFill/>
            <a:ln w="38100" cap="flat" cmpd="sng">
              <a:solidFill>
                <a:schemeClr val="tx2"/>
              </a:solidFill>
              <a:prstDash val="solid"/>
              <a:round/>
              <a:headEnd type="none" w="sm" len="sm"/>
              <a:tailEnd type="none" w="sm" len="sm"/>
            </a:ln>
          </p:spPr>
          <p:txBody>
            <a:bodyPr spcFirstLastPara="1" wrap="square" lIns="30475" tIns="15233" rIns="30475" bIns="15233" anchor="ctr" anchorCtr="0">
              <a:noAutofit/>
            </a:bodyPr>
            <a:lstStyle/>
            <a:p>
              <a:pPr algn="ctr" defTabSz="304815">
                <a:buClr>
                  <a:srgbClr val="000000"/>
                </a:buClr>
                <a:defRPr/>
              </a:pPr>
              <a:endParaRPr sz="600" kern="0">
                <a:solidFill>
                  <a:srgbClr val="CDCDCD"/>
                </a:solidFill>
                <a:latin typeface="NVIDIA Sans" panose="020B0503020203020204" pitchFamily="34" charset="0"/>
                <a:ea typeface="NVIDIA Sans" panose="020B0503020203020204" pitchFamily="34" charset="0"/>
                <a:cs typeface="NVIDIA Sans" panose="020B0503020203020204" pitchFamily="34" charset="0"/>
                <a:sym typeface="NVIDIA Sans" panose="020B0503020203020204" pitchFamily="34" charset="0"/>
              </a:endParaRPr>
            </a:p>
          </p:txBody>
        </p:sp>
        <p:grpSp>
          <p:nvGrpSpPr>
            <p:cNvPr id="24" name="Group 23">
              <a:extLst>
                <a:ext uri="{FF2B5EF4-FFF2-40B4-BE49-F238E27FC236}">
                  <a16:creationId xmlns:a16="http://schemas.microsoft.com/office/drawing/2014/main" id="{95070D67-7B0A-15DA-A272-50A1ED18D6BA}"/>
                </a:ext>
              </a:extLst>
            </p:cNvPr>
            <p:cNvGrpSpPr/>
            <p:nvPr/>
          </p:nvGrpSpPr>
          <p:grpSpPr>
            <a:xfrm rot="16200000">
              <a:off x="32033482" y="7131198"/>
              <a:ext cx="6032733" cy="751084"/>
              <a:chOff x="21110895" y="13865152"/>
              <a:chExt cx="7585290" cy="1724852"/>
            </a:xfrm>
          </p:grpSpPr>
          <p:cxnSp>
            <p:nvCxnSpPr>
              <p:cNvPr id="26" name="Google Shape;2811;p44">
                <a:extLst>
                  <a:ext uri="{FF2B5EF4-FFF2-40B4-BE49-F238E27FC236}">
                    <a16:creationId xmlns:a16="http://schemas.microsoft.com/office/drawing/2014/main" id="{F950C85D-EFCD-2271-5C80-4178AB5906D7}"/>
                  </a:ext>
                </a:extLst>
              </p:cNvPr>
              <p:cNvCxnSpPr>
                <a:cxnSpLocks/>
              </p:cNvCxnSpPr>
              <p:nvPr/>
            </p:nvCxnSpPr>
            <p:spPr>
              <a:xfrm rot="10800000" flipV="1">
                <a:off x="21110895" y="13865152"/>
                <a:ext cx="0" cy="1724852"/>
              </a:xfrm>
              <a:prstGeom prst="straightConnector1">
                <a:avLst/>
              </a:prstGeom>
              <a:noFill/>
              <a:ln w="38100" cap="flat" cmpd="sng">
                <a:solidFill>
                  <a:schemeClr val="tx2"/>
                </a:solidFill>
                <a:prstDash val="solid"/>
                <a:round/>
                <a:headEnd type="triangle" w="lg" len="lg"/>
                <a:tailEnd type="none" w="sm" len="sm"/>
              </a:ln>
            </p:spPr>
          </p:cxnSp>
          <p:cxnSp>
            <p:nvCxnSpPr>
              <p:cNvPr id="27" name="Google Shape;2811;p44">
                <a:extLst>
                  <a:ext uri="{FF2B5EF4-FFF2-40B4-BE49-F238E27FC236}">
                    <a16:creationId xmlns:a16="http://schemas.microsoft.com/office/drawing/2014/main" id="{E716A69E-F9B4-2703-EEEF-5281F9DB1849}"/>
                  </a:ext>
                </a:extLst>
              </p:cNvPr>
              <p:cNvCxnSpPr>
                <a:cxnSpLocks/>
              </p:cNvCxnSpPr>
              <p:nvPr/>
            </p:nvCxnSpPr>
            <p:spPr>
              <a:xfrm flipH="1">
                <a:off x="28696185" y="13865152"/>
                <a:ext cx="0" cy="1661558"/>
              </a:xfrm>
              <a:prstGeom prst="straightConnector1">
                <a:avLst/>
              </a:prstGeom>
              <a:noFill/>
              <a:ln w="38100" cap="flat" cmpd="sng">
                <a:solidFill>
                  <a:schemeClr val="tx2"/>
                </a:solidFill>
                <a:prstDash val="solid"/>
                <a:round/>
                <a:headEnd type="none" w="lg" len="lg"/>
                <a:tailEnd type="none" w="lg" len="lg"/>
              </a:ln>
            </p:spPr>
          </p:cxnSp>
        </p:grpSp>
        <p:sp>
          <p:nvSpPr>
            <p:cNvPr id="25" name="Google Shape;2821;p44">
              <a:extLst>
                <a:ext uri="{FF2B5EF4-FFF2-40B4-BE49-F238E27FC236}">
                  <a16:creationId xmlns:a16="http://schemas.microsoft.com/office/drawing/2014/main" id="{ACD060C5-D575-2FCB-F672-4B6A2359C9A7}"/>
                </a:ext>
              </a:extLst>
            </p:cNvPr>
            <p:cNvSpPr/>
            <p:nvPr/>
          </p:nvSpPr>
          <p:spPr>
            <a:xfrm rot="16200000" flipV="1">
              <a:off x="35213611" y="4446746"/>
              <a:ext cx="338519" cy="426575"/>
            </a:xfrm>
            <a:prstGeom prst="arc">
              <a:avLst>
                <a:gd name="adj1" fmla="val 16200000"/>
                <a:gd name="adj2" fmla="val 0"/>
              </a:avLst>
            </a:prstGeom>
            <a:noFill/>
            <a:ln w="38100" cap="flat" cmpd="sng">
              <a:solidFill>
                <a:schemeClr val="tx2"/>
              </a:solidFill>
              <a:prstDash val="solid"/>
              <a:round/>
              <a:headEnd type="none" w="sm" len="sm"/>
              <a:tailEnd type="none" w="sm" len="sm"/>
            </a:ln>
          </p:spPr>
          <p:txBody>
            <a:bodyPr spcFirstLastPara="1" wrap="square" lIns="30475" tIns="15233" rIns="30475" bIns="15233" anchor="ctr" anchorCtr="0">
              <a:noAutofit/>
            </a:bodyPr>
            <a:lstStyle/>
            <a:p>
              <a:pPr algn="ctr" defTabSz="304815">
                <a:buClr>
                  <a:srgbClr val="000000"/>
                </a:buClr>
                <a:defRPr/>
              </a:pPr>
              <a:endParaRPr sz="600" kern="0">
                <a:solidFill>
                  <a:srgbClr val="CDCDCD"/>
                </a:solidFill>
                <a:latin typeface="NVIDIA Sans" panose="020B0503020203020204" pitchFamily="34" charset="0"/>
                <a:ea typeface="NVIDIA Sans" panose="020B0503020203020204" pitchFamily="34" charset="0"/>
                <a:cs typeface="NVIDIA Sans" panose="020B0503020203020204" pitchFamily="34" charset="0"/>
                <a:sym typeface="NVIDIA Sans" panose="020B0503020203020204" pitchFamily="34" charset="0"/>
              </a:endParaRPr>
            </a:p>
          </p:txBody>
        </p:sp>
      </p:grpSp>
      <p:cxnSp>
        <p:nvCxnSpPr>
          <p:cNvPr id="28" name="Straight Connector 27">
            <a:extLst>
              <a:ext uri="{FF2B5EF4-FFF2-40B4-BE49-F238E27FC236}">
                <a16:creationId xmlns:a16="http://schemas.microsoft.com/office/drawing/2014/main" id="{79E658A5-1010-1B29-5165-97172AEAF4C1}"/>
              </a:ext>
            </a:extLst>
          </p:cNvPr>
          <p:cNvCxnSpPr>
            <a:cxnSpLocks/>
          </p:cNvCxnSpPr>
          <p:nvPr/>
        </p:nvCxnSpPr>
        <p:spPr>
          <a:xfrm>
            <a:off x="7026874" y="3502506"/>
            <a:ext cx="280554" cy="0"/>
          </a:xfrm>
          <a:prstGeom prst="line">
            <a:avLst/>
          </a:prstGeom>
          <a:ln w="38100">
            <a:solidFill>
              <a:schemeClr val="tx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238451-BEFE-64F9-A9C5-40D52D96ADBE}"/>
              </a:ext>
            </a:extLst>
          </p:cNvPr>
          <p:cNvCxnSpPr>
            <a:cxnSpLocks/>
          </p:cNvCxnSpPr>
          <p:nvPr/>
        </p:nvCxnSpPr>
        <p:spPr>
          <a:xfrm>
            <a:off x="4672119" y="3502506"/>
            <a:ext cx="280554" cy="0"/>
          </a:xfrm>
          <a:prstGeom prst="line">
            <a:avLst/>
          </a:prstGeom>
          <a:ln w="38100">
            <a:solidFill>
              <a:schemeClr val="tx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FE0B97-0041-6C90-62A3-AE5BEDDE7E4E}"/>
              </a:ext>
            </a:extLst>
          </p:cNvPr>
          <p:cNvCxnSpPr>
            <a:cxnSpLocks/>
          </p:cNvCxnSpPr>
          <p:nvPr/>
        </p:nvCxnSpPr>
        <p:spPr>
          <a:xfrm>
            <a:off x="2344356" y="3502506"/>
            <a:ext cx="280554" cy="0"/>
          </a:xfrm>
          <a:prstGeom prst="line">
            <a:avLst/>
          </a:prstGeom>
          <a:ln w="38100">
            <a:solidFill>
              <a:schemeClr val="tx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6078AB54-3B2F-FE63-2633-F6EDD4EE4F8E}"/>
              </a:ext>
            </a:extLst>
          </p:cNvPr>
          <p:cNvGrpSpPr/>
          <p:nvPr/>
        </p:nvGrpSpPr>
        <p:grpSpPr>
          <a:xfrm flipH="1">
            <a:off x="392925" y="3504231"/>
            <a:ext cx="307284" cy="2010911"/>
            <a:chOff x="34674306" y="4490373"/>
            <a:chExt cx="921852" cy="6032734"/>
          </a:xfrm>
        </p:grpSpPr>
        <p:cxnSp>
          <p:nvCxnSpPr>
            <p:cNvPr id="36" name="Google Shape;2799;p44">
              <a:extLst>
                <a:ext uri="{FF2B5EF4-FFF2-40B4-BE49-F238E27FC236}">
                  <a16:creationId xmlns:a16="http://schemas.microsoft.com/office/drawing/2014/main" id="{9E810C8A-2B7A-057D-DB05-B940FBA2061E}"/>
                </a:ext>
              </a:extLst>
            </p:cNvPr>
            <p:cNvCxnSpPr>
              <a:cxnSpLocks/>
              <a:stCxn id="38" idx="0"/>
              <a:endCxn id="42" idx="0"/>
            </p:cNvCxnSpPr>
            <p:nvPr/>
          </p:nvCxnSpPr>
          <p:spPr>
            <a:xfrm flipV="1">
              <a:off x="35596158" y="4660034"/>
              <a:ext cx="0" cy="5693813"/>
            </a:xfrm>
            <a:prstGeom prst="straightConnector1">
              <a:avLst/>
            </a:prstGeom>
            <a:noFill/>
            <a:ln w="38100" cap="flat" cmpd="sng">
              <a:solidFill>
                <a:schemeClr val="tx2"/>
              </a:solidFill>
              <a:prstDash val="solid"/>
              <a:round/>
              <a:headEnd type="none" w="sm" len="sm"/>
              <a:tailEnd type="none" w="sm" len="sm"/>
            </a:ln>
          </p:spPr>
        </p:cxnSp>
        <p:sp>
          <p:nvSpPr>
            <p:cNvPr id="38" name="Google Shape;2821;p44">
              <a:extLst>
                <a:ext uri="{FF2B5EF4-FFF2-40B4-BE49-F238E27FC236}">
                  <a16:creationId xmlns:a16="http://schemas.microsoft.com/office/drawing/2014/main" id="{8EC0DD2B-A9A6-EC96-EA76-9553B8C4652D}"/>
                </a:ext>
              </a:extLst>
            </p:cNvPr>
            <p:cNvSpPr/>
            <p:nvPr/>
          </p:nvSpPr>
          <p:spPr>
            <a:xfrm rot="16200000" flipH="1" flipV="1">
              <a:off x="35213611" y="10140560"/>
              <a:ext cx="338519" cy="426575"/>
            </a:xfrm>
            <a:prstGeom prst="arc">
              <a:avLst>
                <a:gd name="adj1" fmla="val 16200000"/>
                <a:gd name="adj2" fmla="val 0"/>
              </a:avLst>
            </a:prstGeom>
            <a:noFill/>
            <a:ln w="38100" cap="flat" cmpd="sng">
              <a:solidFill>
                <a:schemeClr val="tx2"/>
              </a:solidFill>
              <a:prstDash val="solid"/>
              <a:round/>
              <a:headEnd type="none" w="sm" len="sm"/>
              <a:tailEnd type="none" w="sm" len="sm"/>
            </a:ln>
          </p:spPr>
          <p:txBody>
            <a:bodyPr spcFirstLastPara="1" wrap="square" lIns="30475" tIns="15233" rIns="30475" bIns="15233" anchor="ctr" anchorCtr="0">
              <a:noAutofit/>
            </a:bodyPr>
            <a:lstStyle/>
            <a:p>
              <a:pPr algn="ctr" defTabSz="304815">
                <a:buClr>
                  <a:srgbClr val="000000"/>
                </a:buClr>
                <a:defRPr/>
              </a:pPr>
              <a:endParaRPr sz="600" kern="0">
                <a:solidFill>
                  <a:srgbClr val="CDCDCD"/>
                </a:solidFill>
                <a:latin typeface="NVIDIA Sans" panose="020B0503020203020204" pitchFamily="34" charset="0"/>
                <a:ea typeface="NVIDIA Sans" panose="020B0503020203020204" pitchFamily="34" charset="0"/>
                <a:cs typeface="NVIDIA Sans" panose="020B0503020203020204" pitchFamily="34" charset="0"/>
                <a:sym typeface="NVIDIA Sans" panose="020B0503020203020204" pitchFamily="34" charset="0"/>
              </a:endParaRPr>
            </a:p>
          </p:txBody>
        </p:sp>
        <p:grpSp>
          <p:nvGrpSpPr>
            <p:cNvPr id="40" name="Group 39">
              <a:extLst>
                <a:ext uri="{FF2B5EF4-FFF2-40B4-BE49-F238E27FC236}">
                  <a16:creationId xmlns:a16="http://schemas.microsoft.com/office/drawing/2014/main" id="{BE69B449-7A73-016F-2811-EF8E83E0ECDD}"/>
                </a:ext>
              </a:extLst>
            </p:cNvPr>
            <p:cNvGrpSpPr/>
            <p:nvPr/>
          </p:nvGrpSpPr>
          <p:grpSpPr>
            <a:xfrm rot="16200000">
              <a:off x="32033481" y="7131198"/>
              <a:ext cx="6032734" cy="751084"/>
              <a:chOff x="21110894" y="13865151"/>
              <a:chExt cx="7585291" cy="1724852"/>
            </a:xfrm>
          </p:grpSpPr>
          <p:cxnSp>
            <p:nvCxnSpPr>
              <p:cNvPr id="43" name="Google Shape;2811;p44">
                <a:extLst>
                  <a:ext uri="{FF2B5EF4-FFF2-40B4-BE49-F238E27FC236}">
                    <a16:creationId xmlns:a16="http://schemas.microsoft.com/office/drawing/2014/main" id="{24A66552-EACF-F46B-D081-AA47D378C23F}"/>
                  </a:ext>
                </a:extLst>
              </p:cNvPr>
              <p:cNvCxnSpPr>
                <a:cxnSpLocks/>
              </p:cNvCxnSpPr>
              <p:nvPr/>
            </p:nvCxnSpPr>
            <p:spPr>
              <a:xfrm rot="10800000" flipV="1">
                <a:off x="21110895" y="13865152"/>
                <a:ext cx="0" cy="1724852"/>
              </a:xfrm>
              <a:prstGeom prst="straightConnector1">
                <a:avLst/>
              </a:prstGeom>
              <a:noFill/>
              <a:ln w="38100" cap="flat" cmpd="sng">
                <a:solidFill>
                  <a:schemeClr val="tx2"/>
                </a:solidFill>
                <a:prstDash val="solid"/>
                <a:round/>
                <a:headEnd type="triangle" w="lg" len="lg"/>
                <a:tailEnd type="none" w="sm" len="sm"/>
              </a:ln>
            </p:spPr>
          </p:cxnSp>
          <p:cxnSp>
            <p:nvCxnSpPr>
              <p:cNvPr id="44" name="Google Shape;2811;p44">
                <a:extLst>
                  <a:ext uri="{FF2B5EF4-FFF2-40B4-BE49-F238E27FC236}">
                    <a16:creationId xmlns:a16="http://schemas.microsoft.com/office/drawing/2014/main" id="{0C218E22-D3D9-835A-ECC9-2D56CAE7D1A4}"/>
                  </a:ext>
                </a:extLst>
              </p:cNvPr>
              <p:cNvCxnSpPr>
                <a:cxnSpLocks/>
              </p:cNvCxnSpPr>
              <p:nvPr/>
            </p:nvCxnSpPr>
            <p:spPr>
              <a:xfrm flipH="1">
                <a:off x="28696185" y="13865152"/>
                <a:ext cx="0" cy="1661558"/>
              </a:xfrm>
              <a:prstGeom prst="straightConnector1">
                <a:avLst/>
              </a:prstGeom>
              <a:noFill/>
              <a:ln w="38100" cap="flat" cmpd="sng">
                <a:solidFill>
                  <a:schemeClr val="tx2"/>
                </a:solidFill>
                <a:prstDash val="solid"/>
                <a:round/>
                <a:headEnd type="none" w="lg" len="lg"/>
                <a:tailEnd type="none" w="lg" len="lg"/>
              </a:ln>
            </p:spPr>
          </p:cxnSp>
        </p:grpSp>
        <p:sp>
          <p:nvSpPr>
            <p:cNvPr id="42" name="Google Shape;2821;p44">
              <a:extLst>
                <a:ext uri="{FF2B5EF4-FFF2-40B4-BE49-F238E27FC236}">
                  <a16:creationId xmlns:a16="http://schemas.microsoft.com/office/drawing/2014/main" id="{A9321B94-DAB3-686B-807E-3A8C252D8667}"/>
                </a:ext>
              </a:extLst>
            </p:cNvPr>
            <p:cNvSpPr/>
            <p:nvPr/>
          </p:nvSpPr>
          <p:spPr>
            <a:xfrm rot="16200000" flipV="1">
              <a:off x="35213611" y="4446746"/>
              <a:ext cx="338519" cy="426575"/>
            </a:xfrm>
            <a:prstGeom prst="arc">
              <a:avLst>
                <a:gd name="adj1" fmla="val 16200000"/>
                <a:gd name="adj2" fmla="val 0"/>
              </a:avLst>
            </a:prstGeom>
            <a:noFill/>
            <a:ln w="38100" cap="flat" cmpd="sng">
              <a:solidFill>
                <a:schemeClr val="tx2"/>
              </a:solidFill>
              <a:prstDash val="solid"/>
              <a:round/>
              <a:headEnd type="none" w="sm" len="sm"/>
              <a:tailEnd type="none" w="sm" len="sm"/>
            </a:ln>
          </p:spPr>
          <p:txBody>
            <a:bodyPr spcFirstLastPara="1" wrap="square" lIns="30475" tIns="15233" rIns="30475" bIns="15233" anchor="ctr" anchorCtr="0">
              <a:noAutofit/>
            </a:bodyPr>
            <a:lstStyle/>
            <a:p>
              <a:pPr algn="ctr" defTabSz="304815">
                <a:buClr>
                  <a:srgbClr val="000000"/>
                </a:buClr>
                <a:defRPr/>
              </a:pPr>
              <a:endParaRPr sz="600" kern="0">
                <a:solidFill>
                  <a:srgbClr val="CDCDCD"/>
                </a:solidFill>
                <a:latin typeface="NVIDIA Sans" panose="020B0503020203020204" pitchFamily="34" charset="0"/>
                <a:ea typeface="NVIDIA Sans" panose="020B0503020203020204" pitchFamily="34" charset="0"/>
                <a:cs typeface="NVIDIA Sans" panose="020B0503020203020204" pitchFamily="34" charset="0"/>
                <a:sym typeface="NVIDIA Sans" panose="020B0503020203020204" pitchFamily="34" charset="0"/>
              </a:endParaRPr>
            </a:p>
          </p:txBody>
        </p:sp>
      </p:grpSp>
      <p:cxnSp>
        <p:nvCxnSpPr>
          <p:cNvPr id="47" name="Straight Connector 46">
            <a:extLst>
              <a:ext uri="{FF2B5EF4-FFF2-40B4-BE49-F238E27FC236}">
                <a16:creationId xmlns:a16="http://schemas.microsoft.com/office/drawing/2014/main" id="{C52CC78A-9D80-EB62-4657-534EA9BF9894}"/>
              </a:ext>
            </a:extLst>
          </p:cNvPr>
          <p:cNvCxnSpPr>
            <a:cxnSpLocks/>
          </p:cNvCxnSpPr>
          <p:nvPr/>
        </p:nvCxnSpPr>
        <p:spPr>
          <a:xfrm>
            <a:off x="5567987" y="5458722"/>
            <a:ext cx="280554" cy="0"/>
          </a:xfrm>
          <a:prstGeom prst="line">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54C24D-4065-B4B0-4E71-1674F0DF878E}"/>
              </a:ext>
            </a:extLst>
          </p:cNvPr>
          <p:cNvCxnSpPr>
            <a:cxnSpLocks/>
          </p:cNvCxnSpPr>
          <p:nvPr/>
        </p:nvCxnSpPr>
        <p:spPr>
          <a:xfrm>
            <a:off x="7686764" y="5458722"/>
            <a:ext cx="280554" cy="0"/>
          </a:xfrm>
          <a:prstGeom prst="line">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3E21004-6403-B1C3-A54E-641033445D77}"/>
              </a:ext>
            </a:extLst>
          </p:cNvPr>
          <p:cNvCxnSpPr>
            <a:cxnSpLocks/>
          </p:cNvCxnSpPr>
          <p:nvPr/>
        </p:nvCxnSpPr>
        <p:spPr>
          <a:xfrm>
            <a:off x="3368138" y="5458722"/>
            <a:ext cx="280554" cy="0"/>
          </a:xfrm>
          <a:prstGeom prst="line">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DC60102-31A6-9BF1-06EE-59D2828B4A57}"/>
              </a:ext>
            </a:extLst>
          </p:cNvPr>
          <p:cNvCxnSpPr>
            <a:cxnSpLocks/>
          </p:cNvCxnSpPr>
          <p:nvPr/>
        </p:nvCxnSpPr>
        <p:spPr>
          <a:xfrm>
            <a:off x="4672119" y="1498034"/>
            <a:ext cx="280554" cy="0"/>
          </a:xfrm>
          <a:prstGeom prst="line">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4226896-3D40-0F76-61D8-F60DBB1FD6DE}"/>
              </a:ext>
            </a:extLst>
          </p:cNvPr>
          <p:cNvCxnSpPr>
            <a:cxnSpLocks/>
          </p:cNvCxnSpPr>
          <p:nvPr/>
        </p:nvCxnSpPr>
        <p:spPr>
          <a:xfrm>
            <a:off x="9513744" y="3502506"/>
            <a:ext cx="280554" cy="0"/>
          </a:xfrm>
          <a:prstGeom prst="line">
            <a:avLst/>
          </a:prstGeom>
          <a:ln w="38100">
            <a:solidFill>
              <a:schemeClr val="tx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AC6B9C-4C18-4531-9134-B1724DB101F9}"/>
              </a:ext>
            </a:extLst>
          </p:cNvPr>
          <p:cNvCxnSpPr>
            <a:cxnSpLocks/>
          </p:cNvCxnSpPr>
          <p:nvPr/>
        </p:nvCxnSpPr>
        <p:spPr>
          <a:xfrm>
            <a:off x="6746320" y="1498034"/>
            <a:ext cx="280554" cy="0"/>
          </a:xfrm>
          <a:prstGeom prst="line">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58" name="Picture 57" descr="A black background with white text&#10;&#10;Description automatically generated">
            <a:extLst>
              <a:ext uri="{FF2B5EF4-FFF2-40B4-BE49-F238E27FC236}">
                <a16:creationId xmlns:a16="http://schemas.microsoft.com/office/drawing/2014/main" id="{124D73E7-868A-5D6E-D6F0-5C89130AD905}"/>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Effect>
                      <a14:saturation sat="226000"/>
                    </a14:imgEffect>
                    <a14:imgEffect>
                      <a14:brightnessContrast bright="-100000" contrast="-30000"/>
                    </a14:imgEffect>
                  </a14:imgLayer>
                </a14:imgProps>
              </a:ext>
              <a:ext uri="{28A0092B-C50C-407E-A947-70E740481C1C}">
                <a14:useLocalDpi xmlns:a14="http://schemas.microsoft.com/office/drawing/2010/main"/>
              </a:ext>
            </a:extLst>
          </a:blip>
          <a:srcRect/>
          <a:stretch/>
        </p:blipFill>
        <p:spPr>
          <a:xfrm>
            <a:off x="765175" y="1155702"/>
            <a:ext cx="1608412" cy="717549"/>
          </a:xfrm>
          <a:prstGeom prst="rect">
            <a:avLst/>
          </a:prstGeom>
        </p:spPr>
      </p:pic>
      <p:pic>
        <p:nvPicPr>
          <p:cNvPr id="60" name="Picture 59" descr="A black background with white text&#10;&#10;Description automatically generated">
            <a:extLst>
              <a:ext uri="{FF2B5EF4-FFF2-40B4-BE49-F238E27FC236}">
                <a16:creationId xmlns:a16="http://schemas.microsoft.com/office/drawing/2014/main" id="{EA94644A-2892-2B4B-D239-A749CD7B991D}"/>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contrast="-50000"/>
                    </a14:imgEffect>
                  </a14:imgLayer>
                </a14:imgProps>
              </a:ext>
              <a:ext uri="{28A0092B-C50C-407E-A947-70E740481C1C}">
                <a14:useLocalDpi xmlns:a14="http://schemas.microsoft.com/office/drawing/2010/main"/>
              </a:ext>
            </a:extLst>
          </a:blip>
          <a:srcRect/>
          <a:stretch/>
        </p:blipFill>
        <p:spPr>
          <a:xfrm>
            <a:off x="3173457" y="669926"/>
            <a:ext cx="1312818" cy="1123950"/>
          </a:xfrm>
          <a:prstGeom prst="rect">
            <a:avLst/>
          </a:prstGeom>
        </p:spPr>
      </p:pic>
      <p:pic>
        <p:nvPicPr>
          <p:cNvPr id="62" name="Picture 61" descr="A black background with white text&#10;&#10;Description automatically generated">
            <a:extLst>
              <a:ext uri="{FF2B5EF4-FFF2-40B4-BE49-F238E27FC236}">
                <a16:creationId xmlns:a16="http://schemas.microsoft.com/office/drawing/2014/main" id="{89A63A72-56B7-68A6-5DB0-C56777FE706F}"/>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p:blipFill>
        <p:spPr>
          <a:xfrm>
            <a:off x="1145841" y="715726"/>
            <a:ext cx="867444" cy="435450"/>
          </a:xfrm>
          <a:prstGeom prst="rect">
            <a:avLst/>
          </a:prstGeom>
        </p:spPr>
      </p:pic>
      <p:pic>
        <p:nvPicPr>
          <p:cNvPr id="64" name="Picture 63" descr="A black background with white text&#10;&#10;Description automatically generated">
            <a:extLst>
              <a:ext uri="{FF2B5EF4-FFF2-40B4-BE49-F238E27FC236}">
                <a16:creationId xmlns:a16="http://schemas.microsoft.com/office/drawing/2014/main" id="{5BE519A4-3BE4-2F73-2031-06A3A00F0955}"/>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b="53416"/>
          <a:stretch/>
        </p:blipFill>
        <p:spPr>
          <a:xfrm>
            <a:off x="2997202" y="1758950"/>
            <a:ext cx="1631265" cy="193753"/>
          </a:xfrm>
          <a:prstGeom prst="rect">
            <a:avLst/>
          </a:prstGeom>
        </p:spPr>
      </p:pic>
      <p:pic>
        <p:nvPicPr>
          <p:cNvPr id="66" name="Picture 65" descr="A black background with white text&#10;&#10;Description automatically generated">
            <a:extLst>
              <a:ext uri="{FF2B5EF4-FFF2-40B4-BE49-F238E27FC236}">
                <a16:creationId xmlns:a16="http://schemas.microsoft.com/office/drawing/2014/main" id="{88E75289-58EF-854A-2CC5-38B77763070C}"/>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p:blipFill>
        <p:spPr>
          <a:xfrm>
            <a:off x="5295333" y="800101"/>
            <a:ext cx="1159443" cy="994895"/>
          </a:xfrm>
          <a:prstGeom prst="rect">
            <a:avLst/>
          </a:prstGeom>
        </p:spPr>
      </p:pic>
      <p:pic>
        <p:nvPicPr>
          <p:cNvPr id="67" name="Picture 66" descr="A black background with white text&#10;&#10;Description automatically generated">
            <a:extLst>
              <a:ext uri="{FF2B5EF4-FFF2-40B4-BE49-F238E27FC236}">
                <a16:creationId xmlns:a16="http://schemas.microsoft.com/office/drawing/2014/main" id="{7D3EAD05-A4AE-A820-A14D-F7F41C166D9B}"/>
              </a:ext>
            </a:extLst>
          </p:cNvPr>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a:stretch/>
        </p:blipFill>
        <p:spPr>
          <a:xfrm>
            <a:off x="7189788" y="1976439"/>
            <a:ext cx="1287463" cy="382587"/>
          </a:xfrm>
          <a:prstGeom prst="rect">
            <a:avLst/>
          </a:prstGeom>
        </p:spPr>
      </p:pic>
      <p:pic>
        <p:nvPicPr>
          <p:cNvPr id="70" name="Picture 69" descr="A black background with white text&#10;&#10;Description automatically generated">
            <a:extLst>
              <a:ext uri="{FF2B5EF4-FFF2-40B4-BE49-F238E27FC236}">
                <a16:creationId xmlns:a16="http://schemas.microsoft.com/office/drawing/2014/main" id="{4E459BF6-9E0A-7508-923E-7699E3AD85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a:ext>
            </a:extLst>
          </a:blip>
          <a:srcRect/>
          <a:stretch/>
        </p:blipFill>
        <p:spPr>
          <a:xfrm>
            <a:off x="10050463" y="474405"/>
            <a:ext cx="646113" cy="346333"/>
          </a:xfrm>
          <a:prstGeom prst="rect">
            <a:avLst/>
          </a:prstGeom>
        </p:spPr>
      </p:pic>
      <p:pic>
        <p:nvPicPr>
          <p:cNvPr id="72" name="Picture 71" descr="A black background with white text&#10;&#10;Description automatically generated">
            <a:extLst>
              <a:ext uri="{FF2B5EF4-FFF2-40B4-BE49-F238E27FC236}">
                <a16:creationId xmlns:a16="http://schemas.microsoft.com/office/drawing/2014/main" id="{49D5E006-3D0D-5C0A-EDFC-8C1C14099CFC}"/>
              </a:ext>
            </a:extLst>
          </p:cNvPr>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100000" contrast="-45000"/>
                    </a14:imgEffect>
                  </a14:imgLayer>
                </a14:imgProps>
              </a:ext>
              <a:ext uri="{28A0092B-C50C-407E-A947-70E740481C1C}">
                <a14:useLocalDpi xmlns:a14="http://schemas.microsoft.com/office/drawing/2010/main"/>
              </a:ext>
            </a:extLst>
          </a:blip>
          <a:srcRect/>
          <a:stretch/>
        </p:blipFill>
        <p:spPr>
          <a:xfrm>
            <a:off x="9794298" y="1641477"/>
            <a:ext cx="1229303" cy="600075"/>
          </a:xfrm>
          <a:prstGeom prst="rect">
            <a:avLst/>
          </a:prstGeom>
        </p:spPr>
      </p:pic>
      <p:pic>
        <p:nvPicPr>
          <p:cNvPr id="73" name="Picture 72" descr="A black background with white text&#10;&#10;Description automatically generated">
            <a:extLst>
              <a:ext uri="{FF2B5EF4-FFF2-40B4-BE49-F238E27FC236}">
                <a16:creationId xmlns:a16="http://schemas.microsoft.com/office/drawing/2014/main" id="{D7A3652B-160B-07E8-B4CA-5D9E07EF7A92}"/>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a:ext>
            </a:extLst>
          </a:blip>
          <a:srcRect l="38990"/>
          <a:stretch/>
        </p:blipFill>
        <p:spPr>
          <a:xfrm>
            <a:off x="10122655" y="2725662"/>
            <a:ext cx="1173240" cy="252154"/>
          </a:xfrm>
          <a:prstGeom prst="rect">
            <a:avLst/>
          </a:prstGeom>
        </p:spPr>
      </p:pic>
      <p:pic>
        <p:nvPicPr>
          <p:cNvPr id="74" name="Picture 73" descr="A black background with white text&#10;&#10;Description automatically generated">
            <a:extLst>
              <a:ext uri="{FF2B5EF4-FFF2-40B4-BE49-F238E27FC236}">
                <a16:creationId xmlns:a16="http://schemas.microsoft.com/office/drawing/2014/main" id="{AD662F84-EA18-EB0A-BB16-D46CC082874B}"/>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contrast="-13000"/>
                    </a14:imgEffect>
                  </a14:imgLayer>
                </a14:imgProps>
              </a:ext>
              <a:ext uri="{28A0092B-C50C-407E-A947-70E740481C1C}">
                <a14:useLocalDpi xmlns:a14="http://schemas.microsoft.com/office/drawing/2010/main"/>
              </a:ext>
            </a:extLst>
          </a:blip>
          <a:srcRect/>
          <a:stretch/>
        </p:blipFill>
        <p:spPr>
          <a:xfrm>
            <a:off x="9990139" y="3033714"/>
            <a:ext cx="1360487" cy="1017587"/>
          </a:xfrm>
          <a:prstGeom prst="rect">
            <a:avLst/>
          </a:prstGeom>
        </p:spPr>
      </p:pic>
      <p:pic>
        <p:nvPicPr>
          <p:cNvPr id="75" name="Picture 74" descr="A black background with white text&#10;&#10;Description automatically generated">
            <a:extLst>
              <a:ext uri="{FF2B5EF4-FFF2-40B4-BE49-F238E27FC236}">
                <a16:creationId xmlns:a16="http://schemas.microsoft.com/office/drawing/2014/main" id="{480C1F0C-54DD-3F7C-986F-1702CFF82426}"/>
              </a:ext>
            </a:extLst>
          </p:cNvPr>
          <p:cNvPicPr>
            <a:picLocks noChangeAspect="1"/>
          </p:cNvPicPr>
          <p:nvPr/>
        </p:nvPicPr>
        <p:blipFill rotWithShape="1">
          <a:blip r:embed="rId25">
            <a:extLst>
              <a:ext uri="{BEBA8EAE-BF5A-486C-A8C5-ECC9F3942E4B}">
                <a14:imgProps xmlns:a14="http://schemas.microsoft.com/office/drawing/2010/main">
                  <a14:imgLayer r:embed="rId26">
                    <a14:imgEffect>
                      <a14:brightnessContrast bright="-100000" contrast="-14000"/>
                    </a14:imgEffect>
                  </a14:imgLayer>
                </a14:imgProps>
              </a:ext>
              <a:ext uri="{28A0092B-C50C-407E-A947-70E740481C1C}">
                <a14:useLocalDpi xmlns:a14="http://schemas.microsoft.com/office/drawing/2010/main"/>
              </a:ext>
            </a:extLst>
          </a:blip>
          <a:srcRect/>
          <a:stretch/>
        </p:blipFill>
        <p:spPr>
          <a:xfrm>
            <a:off x="7635444" y="3257550"/>
            <a:ext cx="1644023" cy="713317"/>
          </a:xfrm>
          <a:prstGeom prst="rect">
            <a:avLst/>
          </a:prstGeom>
        </p:spPr>
      </p:pic>
      <p:pic>
        <p:nvPicPr>
          <p:cNvPr id="76" name="Picture 75" descr="A black background with white text&#10;&#10;Description automatically generated">
            <a:extLst>
              <a:ext uri="{FF2B5EF4-FFF2-40B4-BE49-F238E27FC236}">
                <a16:creationId xmlns:a16="http://schemas.microsoft.com/office/drawing/2014/main" id="{DFEE0F79-00F3-5254-4292-11C8133E999A}"/>
              </a:ext>
            </a:extLst>
          </p:cNvPr>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a:ext>
            </a:extLst>
          </a:blip>
          <a:srcRect/>
          <a:stretch/>
        </p:blipFill>
        <p:spPr>
          <a:xfrm>
            <a:off x="8064501" y="2716414"/>
            <a:ext cx="774699" cy="425388"/>
          </a:xfrm>
          <a:prstGeom prst="rect">
            <a:avLst/>
          </a:prstGeom>
        </p:spPr>
      </p:pic>
      <p:pic>
        <p:nvPicPr>
          <p:cNvPr id="77" name="Picture 76" descr="A black background with white text&#10;&#10;Description automatically generated">
            <a:extLst>
              <a:ext uri="{FF2B5EF4-FFF2-40B4-BE49-F238E27FC236}">
                <a16:creationId xmlns:a16="http://schemas.microsoft.com/office/drawing/2014/main" id="{8156A50D-F420-5A4C-B3EF-74C7EE979130}"/>
              </a:ext>
            </a:extLst>
          </p:cNvPr>
          <p:cNvPicPr>
            <a:picLocks noChangeAspect="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p:blipFill>
        <p:spPr>
          <a:xfrm>
            <a:off x="5473414" y="2713341"/>
            <a:ext cx="1074057" cy="425388"/>
          </a:xfrm>
          <a:prstGeom prst="rect">
            <a:avLst/>
          </a:prstGeom>
        </p:spPr>
      </p:pic>
      <p:pic>
        <p:nvPicPr>
          <p:cNvPr id="78" name="Picture 77" descr="A black background with white text&#10;&#10;Description automatically generated">
            <a:extLst>
              <a:ext uri="{FF2B5EF4-FFF2-40B4-BE49-F238E27FC236}">
                <a16:creationId xmlns:a16="http://schemas.microsoft.com/office/drawing/2014/main" id="{8A87BEAA-C709-CBA8-46E9-724CC52892D6}"/>
              </a:ext>
            </a:extLst>
          </p:cNvPr>
          <p:cNvPicPr>
            <a:picLocks noChangeAspect="1"/>
          </p:cNvPicPr>
          <p:nvPr/>
        </p:nvPicPr>
        <p:blipFill rotWithShape="1">
          <a:blip r:embed="rId31">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a:ext>
            </a:extLst>
          </a:blip>
          <a:srcRect/>
          <a:stretch/>
        </p:blipFill>
        <p:spPr>
          <a:xfrm>
            <a:off x="5281613" y="3205163"/>
            <a:ext cx="814387" cy="869321"/>
          </a:xfrm>
          <a:prstGeom prst="rect">
            <a:avLst/>
          </a:prstGeom>
        </p:spPr>
      </p:pic>
      <p:pic>
        <p:nvPicPr>
          <p:cNvPr id="79" name="Picture 78" descr="A black background with white text&#10;&#10;Description automatically generated">
            <a:extLst>
              <a:ext uri="{FF2B5EF4-FFF2-40B4-BE49-F238E27FC236}">
                <a16:creationId xmlns:a16="http://schemas.microsoft.com/office/drawing/2014/main" id="{6CC05F07-196E-1F69-DF6B-5E882D58EAFB}"/>
              </a:ext>
            </a:extLst>
          </p:cNvPr>
          <p:cNvPicPr>
            <a:picLocks noChangeAspect="1"/>
          </p:cNvPicPr>
          <p:nvPr/>
        </p:nvPicPr>
        <p:blipFill rotWithShape="1">
          <a:blip r:embed="rId33">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a:ext>
            </a:extLst>
          </a:blip>
          <a:srcRect/>
          <a:stretch/>
        </p:blipFill>
        <p:spPr>
          <a:xfrm>
            <a:off x="6096000" y="3205163"/>
            <a:ext cx="641157" cy="869321"/>
          </a:xfrm>
          <a:prstGeom prst="rect">
            <a:avLst/>
          </a:prstGeom>
        </p:spPr>
      </p:pic>
      <p:pic>
        <p:nvPicPr>
          <p:cNvPr id="80" name="Picture 79" descr="A black background with white text&#10;&#10;Description automatically generated">
            <a:extLst>
              <a:ext uri="{FF2B5EF4-FFF2-40B4-BE49-F238E27FC236}">
                <a16:creationId xmlns:a16="http://schemas.microsoft.com/office/drawing/2014/main" id="{E76BD6E5-A388-BF67-C848-19F6B72DBD63}"/>
              </a:ext>
            </a:extLst>
          </p:cNvPr>
          <p:cNvPicPr>
            <a:picLocks noChangeAspect="1"/>
          </p:cNvPicPr>
          <p:nvPr/>
        </p:nvPicPr>
        <p:blipFill rotWithShape="1">
          <a:blip r:embed="rId35">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a:ext>
            </a:extLst>
          </a:blip>
          <a:srcRect/>
          <a:stretch/>
        </p:blipFill>
        <p:spPr>
          <a:xfrm>
            <a:off x="3079282" y="2838283"/>
            <a:ext cx="1305561" cy="228599"/>
          </a:xfrm>
          <a:prstGeom prst="rect">
            <a:avLst/>
          </a:prstGeom>
        </p:spPr>
      </p:pic>
      <p:pic>
        <p:nvPicPr>
          <p:cNvPr id="81" name="Picture 80" descr="A black background with white text&#10;&#10;Description automatically generated">
            <a:extLst>
              <a:ext uri="{FF2B5EF4-FFF2-40B4-BE49-F238E27FC236}">
                <a16:creationId xmlns:a16="http://schemas.microsoft.com/office/drawing/2014/main" id="{A44EB189-DDBF-0F89-EA5F-E25C16AC6C7B}"/>
              </a:ext>
            </a:extLst>
          </p:cNvPr>
          <p:cNvPicPr>
            <a:picLocks noChangeAspect="1"/>
          </p:cNvPicPr>
          <p:nvPr/>
        </p:nvPicPr>
        <p:blipFill rotWithShape="1">
          <a:blip r:embed="rId37">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a:ext>
            </a:extLst>
          </a:blip>
          <a:srcRect/>
          <a:stretch/>
        </p:blipFill>
        <p:spPr>
          <a:xfrm>
            <a:off x="3706224" y="3119475"/>
            <a:ext cx="577850" cy="186335"/>
          </a:xfrm>
          <a:prstGeom prst="rect">
            <a:avLst/>
          </a:prstGeom>
        </p:spPr>
      </p:pic>
      <p:pic>
        <p:nvPicPr>
          <p:cNvPr id="82" name="Picture 81" descr="A black background with white text&#10;&#10;Description automatically generated">
            <a:extLst>
              <a:ext uri="{FF2B5EF4-FFF2-40B4-BE49-F238E27FC236}">
                <a16:creationId xmlns:a16="http://schemas.microsoft.com/office/drawing/2014/main" id="{F2151191-500F-D223-DFD9-0A22D44B5F89}"/>
              </a:ext>
            </a:extLst>
          </p:cNvPr>
          <p:cNvPicPr>
            <a:picLocks noChangeAspect="1"/>
          </p:cNvPicPr>
          <p:nvPr/>
        </p:nvPicPr>
        <p:blipFill rotWithShape="1">
          <a:blip r:embed="rId39">
            <a:extLst>
              <a:ext uri="{BEBA8EAE-BF5A-486C-A8C5-ECC9F3942E4B}">
                <a14:imgProps xmlns:a14="http://schemas.microsoft.com/office/drawing/2010/main">
                  <a14:imgLayer r:embed="rId40">
                    <a14:imgEffect>
                      <a14:brightnessContrast bright="-100000"/>
                    </a14:imgEffect>
                  </a14:imgLayer>
                </a14:imgProps>
              </a:ext>
              <a:ext uri="{28A0092B-C50C-407E-A947-70E740481C1C}">
                <a14:useLocalDpi xmlns:a14="http://schemas.microsoft.com/office/drawing/2010/main"/>
              </a:ext>
            </a:extLst>
          </a:blip>
          <a:srcRect/>
          <a:stretch/>
        </p:blipFill>
        <p:spPr>
          <a:xfrm>
            <a:off x="3125051" y="3084270"/>
            <a:ext cx="501651" cy="172365"/>
          </a:xfrm>
          <a:prstGeom prst="rect">
            <a:avLst/>
          </a:prstGeom>
        </p:spPr>
      </p:pic>
      <p:pic>
        <p:nvPicPr>
          <p:cNvPr id="83" name="Picture 82" descr="A black background with white text&#10;&#10;Description automatically generated">
            <a:extLst>
              <a:ext uri="{FF2B5EF4-FFF2-40B4-BE49-F238E27FC236}">
                <a16:creationId xmlns:a16="http://schemas.microsoft.com/office/drawing/2014/main" id="{DE5A0691-F270-8B8E-999A-46BD8883FAFB}"/>
              </a:ext>
            </a:extLst>
          </p:cNvPr>
          <p:cNvPicPr>
            <a:picLocks noChangeAspect="1"/>
          </p:cNvPicPr>
          <p:nvPr/>
        </p:nvPicPr>
        <p:blipFill rotWithShape="1">
          <a:blip r:embed="rId41">
            <a:extLst>
              <a:ext uri="{BEBA8EAE-BF5A-486C-A8C5-ECC9F3942E4B}">
                <a14:imgProps xmlns:a14="http://schemas.microsoft.com/office/drawing/2010/main">
                  <a14:imgLayer r:embed="rId42">
                    <a14:imgEffect>
                      <a14:brightnessContrast bright="-100000"/>
                    </a14:imgEffect>
                  </a14:imgLayer>
                </a14:imgProps>
              </a:ext>
              <a:ext uri="{28A0092B-C50C-407E-A947-70E740481C1C}">
                <a14:useLocalDpi xmlns:a14="http://schemas.microsoft.com/office/drawing/2010/main"/>
              </a:ext>
            </a:extLst>
          </a:blip>
          <a:srcRect/>
          <a:stretch/>
        </p:blipFill>
        <p:spPr>
          <a:xfrm>
            <a:off x="3046595" y="3319849"/>
            <a:ext cx="410687" cy="172365"/>
          </a:xfrm>
          <a:prstGeom prst="rect">
            <a:avLst/>
          </a:prstGeom>
        </p:spPr>
      </p:pic>
      <p:pic>
        <p:nvPicPr>
          <p:cNvPr id="84" name="Picture 83" descr="A black background with white text&#10;&#10;Description automatically generated">
            <a:extLst>
              <a:ext uri="{FF2B5EF4-FFF2-40B4-BE49-F238E27FC236}">
                <a16:creationId xmlns:a16="http://schemas.microsoft.com/office/drawing/2014/main" id="{0A708200-07F4-5697-52DF-5298AE2E2A17}"/>
              </a:ext>
            </a:extLst>
          </p:cNvPr>
          <p:cNvPicPr>
            <a:picLocks noChangeAspect="1"/>
          </p:cNvPicPr>
          <p:nvPr/>
        </p:nvPicPr>
        <p:blipFill rotWithShape="1">
          <a:blip r:embed="rId43">
            <a:extLst>
              <a:ext uri="{BEBA8EAE-BF5A-486C-A8C5-ECC9F3942E4B}">
                <a14:imgProps xmlns:a14="http://schemas.microsoft.com/office/drawing/2010/main">
                  <a14:imgLayer r:embed="rId44">
                    <a14:imgEffect>
                      <a14:brightnessContrast bright="-100000"/>
                    </a14:imgEffect>
                  </a14:imgLayer>
                </a14:imgProps>
              </a:ext>
              <a:ext uri="{28A0092B-C50C-407E-A947-70E740481C1C}">
                <a14:useLocalDpi xmlns:a14="http://schemas.microsoft.com/office/drawing/2010/main"/>
              </a:ext>
            </a:extLst>
          </a:blip>
          <a:srcRect/>
          <a:stretch/>
        </p:blipFill>
        <p:spPr>
          <a:xfrm>
            <a:off x="3514054" y="3326766"/>
            <a:ext cx="501651" cy="204470"/>
          </a:xfrm>
          <a:prstGeom prst="rect">
            <a:avLst/>
          </a:prstGeom>
        </p:spPr>
      </p:pic>
      <p:pic>
        <p:nvPicPr>
          <p:cNvPr id="85" name="Picture 84" descr="A black background with white text&#10;&#10;Description automatically generated">
            <a:extLst>
              <a:ext uri="{FF2B5EF4-FFF2-40B4-BE49-F238E27FC236}">
                <a16:creationId xmlns:a16="http://schemas.microsoft.com/office/drawing/2014/main" id="{D7C65EBF-5702-2CC2-ED7F-4B7C921CF5C4}"/>
              </a:ext>
            </a:extLst>
          </p:cNvPr>
          <p:cNvPicPr>
            <a:picLocks noChangeAspect="1"/>
          </p:cNvPicPr>
          <p:nvPr/>
        </p:nvPicPr>
        <p:blipFill rotWithShape="1">
          <a:blip r:embed="rId45">
            <a:extLst>
              <a:ext uri="{BEBA8EAE-BF5A-486C-A8C5-ECC9F3942E4B}">
                <a14:imgProps xmlns:a14="http://schemas.microsoft.com/office/drawing/2010/main">
                  <a14:imgLayer r:embed="rId46">
                    <a14:imgEffect>
                      <a14:brightnessContrast bright="-100000"/>
                    </a14:imgEffect>
                  </a14:imgLayer>
                </a14:imgProps>
              </a:ext>
              <a:ext uri="{28A0092B-C50C-407E-A947-70E740481C1C}">
                <a14:useLocalDpi xmlns:a14="http://schemas.microsoft.com/office/drawing/2010/main"/>
              </a:ext>
            </a:extLst>
          </a:blip>
          <a:srcRect/>
          <a:stretch/>
        </p:blipFill>
        <p:spPr>
          <a:xfrm>
            <a:off x="3531560" y="3577589"/>
            <a:ext cx="793153" cy="204470"/>
          </a:xfrm>
          <a:prstGeom prst="rect">
            <a:avLst/>
          </a:prstGeom>
        </p:spPr>
      </p:pic>
      <p:pic>
        <p:nvPicPr>
          <p:cNvPr id="86" name="Picture 85" descr="A black background with white text&#10;&#10;Description automatically generated">
            <a:extLst>
              <a:ext uri="{FF2B5EF4-FFF2-40B4-BE49-F238E27FC236}">
                <a16:creationId xmlns:a16="http://schemas.microsoft.com/office/drawing/2014/main" id="{11FC5825-809C-9362-C1C8-A86A791C8DA5}"/>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a:ext>
            </a:extLst>
          </a:blip>
          <a:srcRect/>
          <a:stretch/>
        </p:blipFill>
        <p:spPr>
          <a:xfrm>
            <a:off x="3208053" y="3524250"/>
            <a:ext cx="247981" cy="176741"/>
          </a:xfrm>
          <a:prstGeom prst="rect">
            <a:avLst/>
          </a:prstGeom>
        </p:spPr>
      </p:pic>
      <p:pic>
        <p:nvPicPr>
          <p:cNvPr id="87" name="Picture 86" descr="A black background with white text&#10;&#10;Description automatically generated">
            <a:extLst>
              <a:ext uri="{FF2B5EF4-FFF2-40B4-BE49-F238E27FC236}">
                <a16:creationId xmlns:a16="http://schemas.microsoft.com/office/drawing/2014/main" id="{CE7BC3C1-25BC-F8AF-CEBF-95B01E415858}"/>
              </a:ext>
            </a:extLst>
          </p:cNvPr>
          <p:cNvPicPr>
            <a:picLocks noChangeAspect="1"/>
          </p:cNvPicPr>
          <p:nvPr/>
        </p:nvPicPr>
        <p:blipFill rotWithShape="1">
          <a:blip r:embed="rId49">
            <a:extLst>
              <a:ext uri="{BEBA8EAE-BF5A-486C-A8C5-ECC9F3942E4B}">
                <a14:imgProps xmlns:a14="http://schemas.microsoft.com/office/drawing/2010/main">
                  <a14:imgLayer r:embed="rId50">
                    <a14:imgEffect>
                      <a14:brightnessContrast bright="-100000"/>
                    </a14:imgEffect>
                  </a14:imgLayer>
                </a14:imgProps>
              </a:ext>
              <a:ext uri="{28A0092B-C50C-407E-A947-70E740481C1C}">
                <a14:useLocalDpi xmlns:a14="http://schemas.microsoft.com/office/drawing/2010/main"/>
              </a:ext>
            </a:extLst>
          </a:blip>
          <a:srcRect/>
          <a:stretch/>
        </p:blipFill>
        <p:spPr>
          <a:xfrm>
            <a:off x="4106340" y="3401415"/>
            <a:ext cx="369461" cy="172365"/>
          </a:xfrm>
          <a:prstGeom prst="rect">
            <a:avLst/>
          </a:prstGeom>
        </p:spPr>
      </p:pic>
      <p:pic>
        <p:nvPicPr>
          <p:cNvPr id="88" name="Picture 87" descr="A black background with white text&#10;&#10;Description automatically generated">
            <a:extLst>
              <a:ext uri="{FF2B5EF4-FFF2-40B4-BE49-F238E27FC236}">
                <a16:creationId xmlns:a16="http://schemas.microsoft.com/office/drawing/2014/main" id="{4C228DDB-E299-E5D1-2DE5-94B6135DA94B}"/>
              </a:ext>
            </a:extLst>
          </p:cNvPr>
          <p:cNvPicPr>
            <a:picLocks noChangeAspect="1"/>
          </p:cNvPicPr>
          <p:nvPr/>
        </p:nvPicPr>
        <p:blipFill rotWithShape="1">
          <a:blip r:embed="rId51">
            <a:extLst>
              <a:ext uri="{BEBA8EAE-BF5A-486C-A8C5-ECC9F3942E4B}">
                <a14:imgProps xmlns:a14="http://schemas.microsoft.com/office/drawing/2010/main">
                  <a14:imgLayer r:embed="rId52">
                    <a14:imgEffect>
                      <a14:brightnessContrast bright="-100000"/>
                    </a14:imgEffect>
                  </a14:imgLayer>
                </a14:imgProps>
              </a:ext>
              <a:ext uri="{28A0092B-C50C-407E-A947-70E740481C1C}">
                <a14:useLocalDpi xmlns:a14="http://schemas.microsoft.com/office/drawing/2010/main"/>
              </a:ext>
            </a:extLst>
          </a:blip>
          <a:srcRect/>
          <a:stretch/>
        </p:blipFill>
        <p:spPr>
          <a:xfrm>
            <a:off x="3033056" y="3706483"/>
            <a:ext cx="422977" cy="194311"/>
          </a:xfrm>
          <a:prstGeom prst="rect">
            <a:avLst/>
          </a:prstGeom>
        </p:spPr>
      </p:pic>
      <p:pic>
        <p:nvPicPr>
          <p:cNvPr id="89" name="Picture 88" descr="A black background with white text&#10;&#10;Description automatically generated">
            <a:extLst>
              <a:ext uri="{FF2B5EF4-FFF2-40B4-BE49-F238E27FC236}">
                <a16:creationId xmlns:a16="http://schemas.microsoft.com/office/drawing/2014/main" id="{4DCC3024-E051-6578-46EA-512D99FD2C40}"/>
              </a:ext>
            </a:extLst>
          </p:cNvPr>
          <p:cNvPicPr>
            <a:picLocks noChangeAspect="1"/>
          </p:cNvPicPr>
          <p:nvPr/>
        </p:nvPicPr>
        <p:blipFill rotWithShape="1">
          <a:blip r:embed="rId53">
            <a:extLst>
              <a:ext uri="{BEBA8EAE-BF5A-486C-A8C5-ECC9F3942E4B}">
                <a14:imgProps xmlns:a14="http://schemas.microsoft.com/office/drawing/2010/main">
                  <a14:imgLayer r:embed="rId54">
                    <a14:imgEffect>
                      <a14:brightnessContrast bright="-100000"/>
                    </a14:imgEffect>
                  </a14:imgLayer>
                </a14:imgProps>
              </a:ext>
              <a:ext uri="{28A0092B-C50C-407E-A947-70E740481C1C}">
                <a14:useLocalDpi xmlns:a14="http://schemas.microsoft.com/office/drawing/2010/main"/>
              </a:ext>
            </a:extLst>
          </a:blip>
          <a:srcRect/>
          <a:stretch/>
        </p:blipFill>
        <p:spPr>
          <a:xfrm>
            <a:off x="3581894" y="3803015"/>
            <a:ext cx="506729" cy="194311"/>
          </a:xfrm>
          <a:prstGeom prst="rect">
            <a:avLst/>
          </a:prstGeom>
        </p:spPr>
      </p:pic>
      <p:pic>
        <p:nvPicPr>
          <p:cNvPr id="90" name="Picture 89" descr="A black background with white text&#10;&#10;Description automatically generated">
            <a:extLst>
              <a:ext uri="{FF2B5EF4-FFF2-40B4-BE49-F238E27FC236}">
                <a16:creationId xmlns:a16="http://schemas.microsoft.com/office/drawing/2014/main" id="{ED1A9281-A499-2938-3894-D3CC7D69216C}"/>
              </a:ext>
            </a:extLst>
          </p:cNvPr>
          <p:cNvPicPr>
            <a:picLocks noChangeAspect="1"/>
          </p:cNvPicPr>
          <p:nvPr/>
        </p:nvPicPr>
        <p:blipFill rotWithShape="1">
          <a:blip r:embed="rId55">
            <a:extLst>
              <a:ext uri="{BEBA8EAE-BF5A-486C-A8C5-ECC9F3942E4B}">
                <a14:imgProps xmlns:a14="http://schemas.microsoft.com/office/drawing/2010/main">
                  <a14:imgLayer r:embed="rId56">
                    <a14:imgEffect>
                      <a14:brightnessContrast bright="-100000"/>
                    </a14:imgEffect>
                  </a14:imgLayer>
                </a14:imgProps>
              </a:ext>
              <a:ext uri="{28A0092B-C50C-407E-A947-70E740481C1C}">
                <a14:useLocalDpi xmlns:a14="http://schemas.microsoft.com/office/drawing/2010/main"/>
              </a:ext>
            </a:extLst>
          </a:blip>
          <a:srcRect/>
          <a:stretch/>
        </p:blipFill>
        <p:spPr>
          <a:xfrm>
            <a:off x="768006" y="2773483"/>
            <a:ext cx="1117601" cy="347711"/>
          </a:xfrm>
          <a:prstGeom prst="rect">
            <a:avLst/>
          </a:prstGeom>
        </p:spPr>
      </p:pic>
      <p:pic>
        <p:nvPicPr>
          <p:cNvPr id="91" name="Picture 90" descr="A black background with white text&#10;&#10;Description automatically generated">
            <a:extLst>
              <a:ext uri="{FF2B5EF4-FFF2-40B4-BE49-F238E27FC236}">
                <a16:creationId xmlns:a16="http://schemas.microsoft.com/office/drawing/2014/main" id="{E9B230C4-1614-BDCF-6701-AFCCE6AC0E12}"/>
              </a:ext>
            </a:extLst>
          </p:cNvPr>
          <p:cNvPicPr>
            <a:picLocks noChangeAspect="1"/>
          </p:cNvPicPr>
          <p:nvPr/>
        </p:nvPicPr>
        <p:blipFill rotWithShape="1">
          <a:blip r:embed="rId57">
            <a:extLst>
              <a:ext uri="{BEBA8EAE-BF5A-486C-A8C5-ECC9F3942E4B}">
                <a14:imgProps xmlns:a14="http://schemas.microsoft.com/office/drawing/2010/main">
                  <a14:imgLayer r:embed="rId58">
                    <a14:imgEffect>
                      <a14:brightnessContrast bright="-100000" contrast="-25000"/>
                    </a14:imgEffect>
                  </a14:imgLayer>
                </a14:imgProps>
              </a:ext>
              <a:ext uri="{28A0092B-C50C-407E-A947-70E740481C1C}">
                <a14:useLocalDpi xmlns:a14="http://schemas.microsoft.com/office/drawing/2010/main"/>
              </a:ext>
            </a:extLst>
          </a:blip>
          <a:srcRect/>
          <a:stretch/>
        </p:blipFill>
        <p:spPr>
          <a:xfrm>
            <a:off x="754289" y="3158067"/>
            <a:ext cx="1145035" cy="786342"/>
          </a:xfrm>
          <a:prstGeom prst="rect">
            <a:avLst/>
          </a:prstGeom>
        </p:spPr>
      </p:pic>
      <p:pic>
        <p:nvPicPr>
          <p:cNvPr id="92" name="Picture 91" descr="A black background with white text&#10;&#10;Description automatically generated">
            <a:extLst>
              <a:ext uri="{FF2B5EF4-FFF2-40B4-BE49-F238E27FC236}">
                <a16:creationId xmlns:a16="http://schemas.microsoft.com/office/drawing/2014/main" id="{FA7011FA-3FC5-C497-3108-CC3C317F61D4}"/>
              </a:ext>
            </a:extLst>
          </p:cNvPr>
          <p:cNvPicPr>
            <a:picLocks noChangeAspect="1"/>
          </p:cNvPicPr>
          <p:nvPr/>
        </p:nvPicPr>
        <p:blipFill rotWithShape="1">
          <a:blip r:embed="rId59">
            <a:extLst>
              <a:ext uri="{BEBA8EAE-BF5A-486C-A8C5-ECC9F3942E4B}">
                <a14:imgProps xmlns:a14="http://schemas.microsoft.com/office/drawing/2010/main">
                  <a14:imgLayer r:embed="rId60">
                    <a14:imgEffect>
                      <a14:brightnessContrast bright="-100000"/>
                    </a14:imgEffect>
                  </a14:imgLayer>
                </a14:imgProps>
              </a:ext>
              <a:ext uri="{28A0092B-C50C-407E-A947-70E740481C1C}">
                <a14:useLocalDpi xmlns:a14="http://schemas.microsoft.com/office/drawing/2010/main"/>
              </a:ext>
            </a:extLst>
          </a:blip>
          <a:srcRect/>
          <a:stretch/>
        </p:blipFill>
        <p:spPr>
          <a:xfrm>
            <a:off x="1645921" y="4768850"/>
            <a:ext cx="848359" cy="207010"/>
          </a:xfrm>
          <a:prstGeom prst="rect">
            <a:avLst/>
          </a:prstGeom>
        </p:spPr>
      </p:pic>
      <p:pic>
        <p:nvPicPr>
          <p:cNvPr id="93" name="Picture 92" descr="A black background with white text&#10;&#10;Description automatically generated">
            <a:extLst>
              <a:ext uri="{FF2B5EF4-FFF2-40B4-BE49-F238E27FC236}">
                <a16:creationId xmlns:a16="http://schemas.microsoft.com/office/drawing/2014/main" id="{DF7866B6-0AF0-09DE-6B16-1ACEF831F91D}"/>
              </a:ext>
            </a:extLst>
          </p:cNvPr>
          <p:cNvPicPr>
            <a:picLocks noChangeAspect="1"/>
          </p:cNvPicPr>
          <p:nvPr/>
        </p:nvPicPr>
        <p:blipFill rotWithShape="1">
          <a:blip r:embed="rId61">
            <a:extLst>
              <a:ext uri="{BEBA8EAE-BF5A-486C-A8C5-ECC9F3942E4B}">
                <a14:imgProps xmlns:a14="http://schemas.microsoft.com/office/drawing/2010/main">
                  <a14:imgLayer r:embed="rId62">
                    <a14:imgEffect>
                      <a14:brightnessContrast bright="-100000"/>
                    </a14:imgEffect>
                  </a14:imgLayer>
                </a14:imgProps>
              </a:ext>
              <a:ext uri="{28A0092B-C50C-407E-A947-70E740481C1C}">
                <a14:useLocalDpi xmlns:a14="http://schemas.microsoft.com/office/drawing/2010/main"/>
              </a:ext>
            </a:extLst>
          </a:blip>
          <a:srcRect/>
          <a:stretch/>
        </p:blipFill>
        <p:spPr>
          <a:xfrm>
            <a:off x="1295402" y="5352685"/>
            <a:ext cx="1428748" cy="176895"/>
          </a:xfrm>
          <a:prstGeom prst="rect">
            <a:avLst/>
          </a:prstGeom>
        </p:spPr>
      </p:pic>
      <p:pic>
        <p:nvPicPr>
          <p:cNvPr id="95" name="Picture 94" descr="A black background with white text&#10;&#10;Description automatically generated">
            <a:extLst>
              <a:ext uri="{FF2B5EF4-FFF2-40B4-BE49-F238E27FC236}">
                <a16:creationId xmlns:a16="http://schemas.microsoft.com/office/drawing/2014/main" id="{D205F594-1181-53BE-5440-A12D71626C8A}"/>
              </a:ext>
            </a:extLst>
          </p:cNvPr>
          <p:cNvPicPr>
            <a:picLocks noChangeAspect="1"/>
          </p:cNvPicPr>
          <p:nvPr/>
        </p:nvPicPr>
        <p:blipFill rotWithShape="1">
          <a:blip r:embed="rId63">
            <a:extLst>
              <a:ext uri="{BEBA8EAE-BF5A-486C-A8C5-ECC9F3942E4B}">
                <a14:imgProps xmlns:a14="http://schemas.microsoft.com/office/drawing/2010/main">
                  <a14:imgLayer r:embed="rId64">
                    <a14:imgEffect>
                      <a14:brightnessContrast bright="-100000"/>
                    </a14:imgEffect>
                  </a14:imgLayer>
                </a14:imgProps>
              </a:ext>
              <a:ext uri="{28A0092B-C50C-407E-A947-70E740481C1C}">
                <a14:useLocalDpi xmlns:a14="http://schemas.microsoft.com/office/drawing/2010/main"/>
              </a:ext>
            </a:extLst>
          </a:blip>
          <a:srcRect/>
          <a:stretch/>
        </p:blipFill>
        <p:spPr>
          <a:xfrm>
            <a:off x="1451611" y="5160915"/>
            <a:ext cx="773429" cy="169275"/>
          </a:xfrm>
          <a:prstGeom prst="rect">
            <a:avLst/>
          </a:prstGeom>
        </p:spPr>
      </p:pic>
      <p:pic>
        <p:nvPicPr>
          <p:cNvPr id="96" name="Picture 95" descr="A black background with white text&#10;&#10;Description automatically generated">
            <a:extLst>
              <a:ext uri="{FF2B5EF4-FFF2-40B4-BE49-F238E27FC236}">
                <a16:creationId xmlns:a16="http://schemas.microsoft.com/office/drawing/2014/main" id="{5B6022AC-BEEF-FF03-8EF7-8AA4AF99CF28}"/>
              </a:ext>
            </a:extLst>
          </p:cNvPr>
          <p:cNvPicPr>
            <a:picLocks noChangeAspect="1"/>
          </p:cNvPicPr>
          <p:nvPr/>
        </p:nvPicPr>
        <p:blipFill rotWithShape="1">
          <a:blip r:embed="rId65">
            <a:extLst>
              <a:ext uri="{BEBA8EAE-BF5A-486C-A8C5-ECC9F3942E4B}">
                <a14:imgProps xmlns:a14="http://schemas.microsoft.com/office/drawing/2010/main">
                  <a14:imgLayer r:embed="rId66">
                    <a14:imgEffect>
                      <a14:brightnessContrast bright="-100000"/>
                    </a14:imgEffect>
                  </a14:imgLayer>
                </a14:imgProps>
              </a:ext>
              <a:ext uri="{28A0092B-C50C-407E-A947-70E740481C1C}">
                <a14:useLocalDpi xmlns:a14="http://schemas.microsoft.com/office/drawing/2010/main"/>
              </a:ext>
            </a:extLst>
          </a:blip>
          <a:srcRect/>
          <a:stretch/>
        </p:blipFill>
        <p:spPr>
          <a:xfrm>
            <a:off x="2070100" y="4995265"/>
            <a:ext cx="971550" cy="172365"/>
          </a:xfrm>
          <a:prstGeom prst="rect">
            <a:avLst/>
          </a:prstGeom>
        </p:spPr>
      </p:pic>
      <p:pic>
        <p:nvPicPr>
          <p:cNvPr id="97" name="Picture 96" descr="A black background with white text&#10;&#10;Description automatically generated">
            <a:extLst>
              <a:ext uri="{FF2B5EF4-FFF2-40B4-BE49-F238E27FC236}">
                <a16:creationId xmlns:a16="http://schemas.microsoft.com/office/drawing/2014/main" id="{B1057C42-7D30-DD50-E84B-FD489F110EBD}"/>
              </a:ext>
            </a:extLst>
          </p:cNvPr>
          <p:cNvPicPr>
            <a:picLocks noChangeAspect="1"/>
          </p:cNvPicPr>
          <p:nvPr/>
        </p:nvPicPr>
        <p:blipFill rotWithShape="1">
          <a:blip r:embed="rId67">
            <a:extLst>
              <a:ext uri="{BEBA8EAE-BF5A-486C-A8C5-ECC9F3942E4B}">
                <a14:imgProps xmlns:a14="http://schemas.microsoft.com/office/drawing/2010/main">
                  <a14:imgLayer r:embed="rId68">
                    <a14:imgEffect>
                      <a14:brightnessContrast bright="-100000"/>
                    </a14:imgEffect>
                  </a14:imgLayer>
                </a14:imgProps>
              </a:ext>
              <a:ext uri="{28A0092B-C50C-407E-A947-70E740481C1C}">
                <a14:useLocalDpi xmlns:a14="http://schemas.microsoft.com/office/drawing/2010/main"/>
              </a:ext>
            </a:extLst>
          </a:blip>
          <a:srcRect/>
          <a:stretch/>
        </p:blipFill>
        <p:spPr>
          <a:xfrm>
            <a:off x="2048510" y="5714634"/>
            <a:ext cx="874304" cy="172365"/>
          </a:xfrm>
          <a:prstGeom prst="rect">
            <a:avLst/>
          </a:prstGeom>
        </p:spPr>
      </p:pic>
      <p:pic>
        <p:nvPicPr>
          <p:cNvPr id="98" name="Picture 97" descr="A black background with white text&#10;&#10;Description automatically generated">
            <a:extLst>
              <a:ext uri="{FF2B5EF4-FFF2-40B4-BE49-F238E27FC236}">
                <a16:creationId xmlns:a16="http://schemas.microsoft.com/office/drawing/2014/main" id="{3F15068F-9373-767A-7946-79FC938EF5EB}"/>
              </a:ext>
            </a:extLst>
          </p:cNvPr>
          <p:cNvPicPr>
            <a:picLocks noChangeAspect="1"/>
          </p:cNvPicPr>
          <p:nvPr/>
        </p:nvPicPr>
        <p:blipFill rotWithShape="1">
          <a:blip r:embed="rId69">
            <a:extLst>
              <a:ext uri="{BEBA8EAE-BF5A-486C-A8C5-ECC9F3942E4B}">
                <a14:imgProps xmlns:a14="http://schemas.microsoft.com/office/drawing/2010/main">
                  <a14:imgLayer r:embed="rId70">
                    <a14:imgEffect>
                      <a14:brightnessContrast bright="-100000"/>
                    </a14:imgEffect>
                  </a14:imgLayer>
                </a14:imgProps>
              </a:ext>
              <a:ext uri="{28A0092B-C50C-407E-A947-70E740481C1C}">
                <a14:useLocalDpi xmlns:a14="http://schemas.microsoft.com/office/drawing/2010/main"/>
              </a:ext>
            </a:extLst>
          </a:blip>
          <a:srcRect/>
          <a:stretch/>
        </p:blipFill>
        <p:spPr>
          <a:xfrm>
            <a:off x="1295402" y="5573665"/>
            <a:ext cx="726439" cy="214996"/>
          </a:xfrm>
          <a:prstGeom prst="rect">
            <a:avLst/>
          </a:prstGeom>
        </p:spPr>
      </p:pic>
      <p:pic>
        <p:nvPicPr>
          <p:cNvPr id="99" name="Picture 98" descr="A black background with white text&#10;&#10;Description automatically generated">
            <a:extLst>
              <a:ext uri="{FF2B5EF4-FFF2-40B4-BE49-F238E27FC236}">
                <a16:creationId xmlns:a16="http://schemas.microsoft.com/office/drawing/2014/main" id="{D97ACAF7-6FCB-7DED-9CCD-F3949DF88AFA}"/>
              </a:ext>
            </a:extLst>
          </p:cNvPr>
          <p:cNvPicPr>
            <a:picLocks noChangeAspect="1"/>
          </p:cNvPicPr>
          <p:nvPr/>
        </p:nvPicPr>
        <p:blipFill rotWithShape="1">
          <a:blip r:embed="rId71">
            <a:extLst>
              <a:ext uri="{BEBA8EAE-BF5A-486C-A8C5-ECC9F3942E4B}">
                <a14:imgProps xmlns:a14="http://schemas.microsoft.com/office/drawing/2010/main">
                  <a14:imgLayer r:embed="rId72">
                    <a14:imgEffect>
                      <a14:brightnessContrast bright="-100000"/>
                    </a14:imgEffect>
                  </a14:imgLayer>
                </a14:imgProps>
              </a:ext>
              <a:ext uri="{28A0092B-C50C-407E-A947-70E740481C1C}">
                <a14:useLocalDpi xmlns:a14="http://schemas.microsoft.com/office/drawing/2010/main"/>
              </a:ext>
            </a:extLst>
          </a:blip>
          <a:srcRect/>
          <a:stretch/>
        </p:blipFill>
        <p:spPr>
          <a:xfrm>
            <a:off x="2119630" y="5515141"/>
            <a:ext cx="322580" cy="176895"/>
          </a:xfrm>
          <a:prstGeom prst="rect">
            <a:avLst/>
          </a:prstGeom>
        </p:spPr>
      </p:pic>
      <p:pic>
        <p:nvPicPr>
          <p:cNvPr id="100" name="Picture 99" descr="A black background with white text&#10;&#10;Description automatically generated">
            <a:extLst>
              <a:ext uri="{FF2B5EF4-FFF2-40B4-BE49-F238E27FC236}">
                <a16:creationId xmlns:a16="http://schemas.microsoft.com/office/drawing/2014/main" id="{99103569-7B31-76F2-E01E-D48DCCD8FCB5}"/>
              </a:ext>
            </a:extLst>
          </p:cNvPr>
          <p:cNvPicPr>
            <a:picLocks noChangeAspect="1"/>
          </p:cNvPicPr>
          <p:nvPr/>
        </p:nvPicPr>
        <p:blipFill rotWithShape="1">
          <a:blip r:embed="rId73">
            <a:extLst>
              <a:ext uri="{BEBA8EAE-BF5A-486C-A8C5-ECC9F3942E4B}">
                <a14:imgProps xmlns:a14="http://schemas.microsoft.com/office/drawing/2010/main">
                  <a14:imgLayer r:embed="rId74">
                    <a14:imgEffect>
                      <a14:brightnessContrast bright="-100000"/>
                    </a14:imgEffect>
                  </a14:imgLayer>
                </a14:imgProps>
              </a:ext>
              <a:ext uri="{28A0092B-C50C-407E-A947-70E740481C1C}">
                <a14:useLocalDpi xmlns:a14="http://schemas.microsoft.com/office/drawing/2010/main"/>
              </a:ext>
            </a:extLst>
          </a:blip>
          <a:srcRect/>
          <a:stretch/>
        </p:blipFill>
        <p:spPr>
          <a:xfrm>
            <a:off x="1410970" y="5829147"/>
            <a:ext cx="637540" cy="176895"/>
          </a:xfrm>
          <a:prstGeom prst="rect">
            <a:avLst/>
          </a:prstGeom>
        </p:spPr>
      </p:pic>
      <p:pic>
        <p:nvPicPr>
          <p:cNvPr id="101" name="Picture 100" descr="A black background with white text&#10;&#10;Description automatically generated">
            <a:extLst>
              <a:ext uri="{FF2B5EF4-FFF2-40B4-BE49-F238E27FC236}">
                <a16:creationId xmlns:a16="http://schemas.microsoft.com/office/drawing/2014/main" id="{F218797A-AD26-FA39-AD79-4090359185EC}"/>
              </a:ext>
            </a:extLst>
          </p:cNvPr>
          <p:cNvPicPr>
            <a:picLocks noChangeAspect="1"/>
          </p:cNvPicPr>
          <p:nvPr/>
        </p:nvPicPr>
        <p:blipFill rotWithShape="1">
          <a:blip r:embed="rId75">
            <a:extLst>
              <a:ext uri="{BEBA8EAE-BF5A-486C-A8C5-ECC9F3942E4B}">
                <a14:imgProps xmlns:a14="http://schemas.microsoft.com/office/drawing/2010/main">
                  <a14:imgLayer r:embed="rId76">
                    <a14:imgEffect>
                      <a14:brightnessContrast bright="-100000"/>
                    </a14:imgEffect>
                  </a14:imgLayer>
                </a14:imgProps>
              </a:ext>
              <a:ext uri="{28A0092B-C50C-407E-A947-70E740481C1C}">
                <a14:useLocalDpi xmlns:a14="http://schemas.microsoft.com/office/drawing/2010/main"/>
              </a:ext>
            </a:extLst>
          </a:blip>
          <a:srcRect/>
          <a:stretch/>
        </p:blipFill>
        <p:spPr>
          <a:xfrm>
            <a:off x="2048510" y="5984240"/>
            <a:ext cx="566420" cy="208127"/>
          </a:xfrm>
          <a:prstGeom prst="rect">
            <a:avLst/>
          </a:prstGeom>
        </p:spPr>
      </p:pic>
      <p:pic>
        <p:nvPicPr>
          <p:cNvPr id="102" name="Picture 101" descr="A black background with white text&#10;&#10;Description automatically generated">
            <a:extLst>
              <a:ext uri="{FF2B5EF4-FFF2-40B4-BE49-F238E27FC236}">
                <a16:creationId xmlns:a16="http://schemas.microsoft.com/office/drawing/2014/main" id="{558E1156-D1C1-8644-3F46-85BBD9C72D71}"/>
              </a:ext>
            </a:extLst>
          </p:cNvPr>
          <p:cNvPicPr>
            <a:picLocks noChangeAspect="1"/>
          </p:cNvPicPr>
          <p:nvPr/>
        </p:nvPicPr>
        <p:blipFill rotWithShape="1">
          <a:blip r:embed="rId77">
            <a:extLst>
              <a:ext uri="{BEBA8EAE-BF5A-486C-A8C5-ECC9F3942E4B}">
                <a14:imgProps xmlns:a14="http://schemas.microsoft.com/office/drawing/2010/main">
                  <a14:imgLayer r:embed="rId78">
                    <a14:imgEffect>
                      <a14:brightnessContrast bright="-100000"/>
                    </a14:imgEffect>
                  </a14:imgLayer>
                </a14:imgProps>
              </a:ext>
              <a:ext uri="{28A0092B-C50C-407E-A947-70E740481C1C}">
                <a14:useLocalDpi xmlns:a14="http://schemas.microsoft.com/office/drawing/2010/main"/>
              </a:ext>
            </a:extLst>
          </a:blip>
          <a:srcRect/>
          <a:stretch/>
        </p:blipFill>
        <p:spPr>
          <a:xfrm>
            <a:off x="4012463" y="5386917"/>
            <a:ext cx="1188187" cy="597324"/>
          </a:xfrm>
          <a:prstGeom prst="rect">
            <a:avLst/>
          </a:prstGeom>
        </p:spPr>
      </p:pic>
      <p:pic>
        <p:nvPicPr>
          <p:cNvPr id="103" name="Picture 102" descr="A black background with white text&#10;&#10;Description automatically generated">
            <a:extLst>
              <a:ext uri="{FF2B5EF4-FFF2-40B4-BE49-F238E27FC236}">
                <a16:creationId xmlns:a16="http://schemas.microsoft.com/office/drawing/2014/main" id="{E820FE45-C74D-555C-AEDD-C306DA558ED9}"/>
              </a:ext>
            </a:extLst>
          </p:cNvPr>
          <p:cNvPicPr>
            <a:picLocks noChangeAspect="1"/>
          </p:cNvPicPr>
          <p:nvPr/>
        </p:nvPicPr>
        <p:blipFill rotWithShape="1">
          <a:blip r:embed="rId79">
            <a:extLst>
              <a:ext uri="{BEBA8EAE-BF5A-486C-A8C5-ECC9F3942E4B}">
                <a14:imgProps xmlns:a14="http://schemas.microsoft.com/office/drawing/2010/main">
                  <a14:imgLayer r:embed="rId80">
                    <a14:imgEffect>
                      <a14:brightnessContrast bright="-100000"/>
                    </a14:imgEffect>
                  </a14:imgLayer>
                </a14:imgProps>
              </a:ext>
              <a:ext uri="{28A0092B-C50C-407E-A947-70E740481C1C}">
                <a14:useLocalDpi xmlns:a14="http://schemas.microsoft.com/office/drawing/2010/main"/>
              </a:ext>
            </a:extLst>
          </a:blip>
          <a:srcRect/>
          <a:stretch/>
        </p:blipFill>
        <p:spPr>
          <a:xfrm>
            <a:off x="4116458" y="4966027"/>
            <a:ext cx="971550" cy="245957"/>
          </a:xfrm>
          <a:prstGeom prst="rect">
            <a:avLst/>
          </a:prstGeom>
        </p:spPr>
      </p:pic>
      <p:pic>
        <p:nvPicPr>
          <p:cNvPr id="104" name="Picture 103" descr="A black background with white text&#10;&#10;Description automatically generated">
            <a:extLst>
              <a:ext uri="{FF2B5EF4-FFF2-40B4-BE49-F238E27FC236}">
                <a16:creationId xmlns:a16="http://schemas.microsoft.com/office/drawing/2014/main" id="{8655B53E-3885-206D-9D8F-462F58249F82}"/>
              </a:ext>
            </a:extLst>
          </p:cNvPr>
          <p:cNvPicPr>
            <a:picLocks noChangeAspect="1"/>
          </p:cNvPicPr>
          <p:nvPr/>
        </p:nvPicPr>
        <p:blipFill rotWithShape="1">
          <a:blip r:embed="rId81">
            <a:extLst>
              <a:ext uri="{BEBA8EAE-BF5A-486C-A8C5-ECC9F3942E4B}">
                <a14:imgProps xmlns:a14="http://schemas.microsoft.com/office/drawing/2010/main">
                  <a14:imgLayer r:embed="rId82">
                    <a14:imgEffect>
                      <a14:brightnessContrast bright="-100000"/>
                    </a14:imgEffect>
                  </a14:imgLayer>
                </a14:imgProps>
              </a:ext>
              <a:ext uri="{28A0092B-C50C-407E-A947-70E740481C1C}">
                <a14:useLocalDpi xmlns:a14="http://schemas.microsoft.com/office/drawing/2010/main"/>
              </a:ext>
            </a:extLst>
          </a:blip>
          <a:srcRect/>
          <a:stretch/>
        </p:blipFill>
        <p:spPr>
          <a:xfrm>
            <a:off x="6407150" y="4800320"/>
            <a:ext cx="723900" cy="245954"/>
          </a:xfrm>
          <a:prstGeom prst="rect">
            <a:avLst/>
          </a:prstGeom>
        </p:spPr>
      </p:pic>
      <p:pic>
        <p:nvPicPr>
          <p:cNvPr id="105" name="Picture 104" descr="A black background with white text&#10;&#10;Description automatically generated">
            <a:extLst>
              <a:ext uri="{FF2B5EF4-FFF2-40B4-BE49-F238E27FC236}">
                <a16:creationId xmlns:a16="http://schemas.microsoft.com/office/drawing/2014/main" id="{465992F6-AA06-3D9C-01A4-167DDB3CECB9}"/>
              </a:ext>
            </a:extLst>
          </p:cNvPr>
          <p:cNvPicPr>
            <a:picLocks noChangeAspect="1"/>
          </p:cNvPicPr>
          <p:nvPr/>
        </p:nvPicPr>
        <p:blipFill rotWithShape="1">
          <a:blip r:embed="rId83">
            <a:extLst>
              <a:ext uri="{BEBA8EAE-BF5A-486C-A8C5-ECC9F3942E4B}">
                <a14:imgProps xmlns:a14="http://schemas.microsoft.com/office/drawing/2010/main">
                  <a14:imgLayer r:embed="rId84">
                    <a14:imgEffect>
                      <a14:brightnessContrast bright="-100000"/>
                    </a14:imgEffect>
                  </a14:imgLayer>
                </a14:imgProps>
              </a:ext>
              <a:ext uri="{28A0092B-C50C-407E-A947-70E740481C1C}">
                <a14:useLocalDpi xmlns:a14="http://schemas.microsoft.com/office/drawing/2010/main"/>
              </a:ext>
            </a:extLst>
          </a:blip>
          <a:srcRect/>
          <a:stretch/>
        </p:blipFill>
        <p:spPr>
          <a:xfrm>
            <a:off x="6174669" y="5080000"/>
            <a:ext cx="1115129" cy="1030514"/>
          </a:xfrm>
          <a:prstGeom prst="rect">
            <a:avLst/>
          </a:prstGeom>
        </p:spPr>
      </p:pic>
      <p:pic>
        <p:nvPicPr>
          <p:cNvPr id="106" name="Picture 105" descr="A black background with white text&#10;&#10;Description automatically generated">
            <a:extLst>
              <a:ext uri="{FF2B5EF4-FFF2-40B4-BE49-F238E27FC236}">
                <a16:creationId xmlns:a16="http://schemas.microsoft.com/office/drawing/2014/main" id="{E5C7DF3E-1313-B92B-42F2-2EE472FCC590}"/>
              </a:ext>
            </a:extLst>
          </p:cNvPr>
          <p:cNvPicPr>
            <a:picLocks noChangeAspect="1"/>
          </p:cNvPicPr>
          <p:nvPr/>
        </p:nvPicPr>
        <p:blipFill rotWithShape="1">
          <a:blip r:embed="rId85">
            <a:extLst>
              <a:ext uri="{BEBA8EAE-BF5A-486C-A8C5-ECC9F3942E4B}">
                <a14:imgProps xmlns:a14="http://schemas.microsoft.com/office/drawing/2010/main">
                  <a14:imgLayer r:embed="rId86">
                    <a14:imgEffect>
                      <a14:brightnessContrast bright="-100000"/>
                    </a14:imgEffect>
                  </a14:imgLayer>
                </a14:imgProps>
              </a:ext>
              <a:ext uri="{28A0092B-C50C-407E-A947-70E740481C1C}">
                <a14:useLocalDpi xmlns:a14="http://schemas.microsoft.com/office/drawing/2010/main"/>
              </a:ext>
            </a:extLst>
          </a:blip>
          <a:srcRect/>
          <a:stretch/>
        </p:blipFill>
        <p:spPr>
          <a:xfrm>
            <a:off x="8320617" y="5221817"/>
            <a:ext cx="958850" cy="586316"/>
          </a:xfrm>
          <a:prstGeom prst="rect">
            <a:avLst/>
          </a:prstGeom>
        </p:spPr>
      </p:pic>
      <p:pic>
        <p:nvPicPr>
          <p:cNvPr id="107" name="Picture 106" descr="A black background with white text&#10;&#10;Description automatically generated">
            <a:extLst>
              <a:ext uri="{FF2B5EF4-FFF2-40B4-BE49-F238E27FC236}">
                <a16:creationId xmlns:a16="http://schemas.microsoft.com/office/drawing/2014/main" id="{F46A4D77-961A-104D-5ED0-AF19CDB7F7B5}"/>
              </a:ext>
            </a:extLst>
          </p:cNvPr>
          <p:cNvPicPr>
            <a:picLocks noChangeAspect="1"/>
          </p:cNvPicPr>
          <p:nvPr/>
        </p:nvPicPr>
        <p:blipFill rotWithShape="1">
          <a:blip r:embed="rId87">
            <a:extLst>
              <a:ext uri="{BEBA8EAE-BF5A-486C-A8C5-ECC9F3942E4B}">
                <a14:imgProps xmlns:a14="http://schemas.microsoft.com/office/drawing/2010/main">
                  <a14:imgLayer r:embed="rId88">
                    <a14:imgEffect>
                      <a14:brightnessContrast bright="-100000" contrast="-47000"/>
                    </a14:imgEffect>
                  </a14:imgLayer>
                </a14:imgProps>
              </a:ext>
              <a:ext uri="{28A0092B-C50C-407E-A947-70E740481C1C}">
                <a14:useLocalDpi xmlns:a14="http://schemas.microsoft.com/office/drawing/2010/main"/>
              </a:ext>
            </a:extLst>
          </a:blip>
          <a:srcRect/>
          <a:stretch/>
        </p:blipFill>
        <p:spPr>
          <a:xfrm>
            <a:off x="9446034" y="4727349"/>
            <a:ext cx="1685516" cy="1030514"/>
          </a:xfrm>
          <a:prstGeom prst="rect">
            <a:avLst/>
          </a:prstGeom>
        </p:spPr>
      </p:pic>
      <p:pic>
        <p:nvPicPr>
          <p:cNvPr id="108" name="Picture 107" descr="A black background with white text&#10;&#10;Description automatically generated">
            <a:extLst>
              <a:ext uri="{FF2B5EF4-FFF2-40B4-BE49-F238E27FC236}">
                <a16:creationId xmlns:a16="http://schemas.microsoft.com/office/drawing/2014/main" id="{902D13F5-5E83-08B1-E353-184A4CB3512D}"/>
              </a:ext>
            </a:extLst>
          </p:cNvPr>
          <p:cNvPicPr>
            <a:picLocks noChangeAspect="1"/>
          </p:cNvPicPr>
          <p:nvPr/>
        </p:nvPicPr>
        <p:blipFill rotWithShape="1">
          <a:blip r:embed="rId89">
            <a:extLst>
              <a:ext uri="{BEBA8EAE-BF5A-486C-A8C5-ECC9F3942E4B}">
                <a14:imgProps xmlns:a14="http://schemas.microsoft.com/office/drawing/2010/main">
                  <a14:imgLayer r:embed="rId90">
                    <a14:imgEffect>
                      <a14:brightnessContrast bright="-100000"/>
                    </a14:imgEffect>
                  </a14:imgLayer>
                </a14:imgProps>
              </a:ext>
              <a:ext uri="{28A0092B-C50C-407E-A947-70E740481C1C}">
                <a14:useLocalDpi xmlns:a14="http://schemas.microsoft.com/office/drawing/2010/main"/>
              </a:ext>
            </a:extLst>
          </a:blip>
          <a:srcRect/>
          <a:stretch/>
        </p:blipFill>
        <p:spPr>
          <a:xfrm>
            <a:off x="6971434" y="1758951"/>
            <a:ext cx="1745880" cy="200785"/>
          </a:xfrm>
          <a:prstGeom prst="rect">
            <a:avLst/>
          </a:prstGeom>
        </p:spPr>
      </p:pic>
      <p:pic>
        <p:nvPicPr>
          <p:cNvPr id="109" name="Picture 108" descr="A black background with white text&#10;&#10;Description automatically generated">
            <a:extLst>
              <a:ext uri="{FF2B5EF4-FFF2-40B4-BE49-F238E27FC236}">
                <a16:creationId xmlns:a16="http://schemas.microsoft.com/office/drawing/2014/main" id="{96B9C5AC-EB8A-2409-A399-24159F80CE88}"/>
              </a:ext>
            </a:extLst>
          </p:cNvPr>
          <p:cNvPicPr>
            <a:picLocks noChangeAspect="1"/>
          </p:cNvPicPr>
          <p:nvPr/>
        </p:nvPicPr>
        <p:blipFill rotWithShape="1">
          <a:blip r:embed="rId91">
            <a:extLst>
              <a:ext uri="{BEBA8EAE-BF5A-486C-A8C5-ECC9F3942E4B}">
                <a14:imgProps xmlns:a14="http://schemas.microsoft.com/office/drawing/2010/main">
                  <a14:imgLayer r:embed="rId92">
                    <a14:imgEffect>
                      <a14:brightnessContrast bright="-100000"/>
                    </a14:imgEffect>
                  </a14:imgLayer>
                </a14:imgProps>
              </a:ext>
              <a:ext uri="{28A0092B-C50C-407E-A947-70E740481C1C}">
                <a14:useLocalDpi xmlns:a14="http://schemas.microsoft.com/office/drawing/2010/main"/>
              </a:ext>
            </a:extLst>
          </a:blip>
          <a:srcRect/>
          <a:stretch/>
        </p:blipFill>
        <p:spPr>
          <a:xfrm>
            <a:off x="9750426" y="820738"/>
            <a:ext cx="1260475" cy="195261"/>
          </a:xfrm>
          <a:prstGeom prst="rect">
            <a:avLst/>
          </a:prstGeom>
        </p:spPr>
      </p:pic>
      <p:pic>
        <p:nvPicPr>
          <p:cNvPr id="110" name="Picture 109" descr="A black background with white text&#10;&#10;Description automatically generated">
            <a:extLst>
              <a:ext uri="{FF2B5EF4-FFF2-40B4-BE49-F238E27FC236}">
                <a16:creationId xmlns:a16="http://schemas.microsoft.com/office/drawing/2014/main" id="{0A9DDECF-0856-D5AF-AC6A-7BC1B2CF8FFE}"/>
              </a:ext>
            </a:extLst>
          </p:cNvPr>
          <p:cNvPicPr>
            <a:picLocks noChangeAspect="1"/>
          </p:cNvPicPr>
          <p:nvPr/>
        </p:nvPicPr>
        <p:blipFill rotWithShape="1">
          <a:blip r:embed="rId93">
            <a:extLst>
              <a:ext uri="{BEBA8EAE-BF5A-486C-A8C5-ECC9F3942E4B}">
                <a14:imgProps xmlns:a14="http://schemas.microsoft.com/office/drawing/2010/main">
                  <a14:imgLayer r:embed="rId94">
                    <a14:imgEffect>
                      <a14:brightnessContrast bright="-100000" contrast="-47000"/>
                    </a14:imgEffect>
                  </a14:imgLayer>
                </a14:imgProps>
              </a:ext>
              <a:ext uri="{28A0092B-C50C-407E-A947-70E740481C1C}">
                <a14:useLocalDpi xmlns:a14="http://schemas.microsoft.com/office/drawing/2010/main"/>
              </a:ext>
            </a:extLst>
          </a:blip>
          <a:srcRect/>
          <a:stretch/>
        </p:blipFill>
        <p:spPr>
          <a:xfrm>
            <a:off x="9874567" y="5757863"/>
            <a:ext cx="809308" cy="182959"/>
          </a:xfrm>
          <a:prstGeom prst="rect">
            <a:avLst/>
          </a:prstGeom>
        </p:spPr>
      </p:pic>
      <p:pic>
        <p:nvPicPr>
          <p:cNvPr id="112" name="Picture 111" descr="A black background with white text&#10;&#10;Description automatically generated">
            <a:extLst>
              <a:ext uri="{FF2B5EF4-FFF2-40B4-BE49-F238E27FC236}">
                <a16:creationId xmlns:a16="http://schemas.microsoft.com/office/drawing/2014/main" id="{4550774E-BBA1-4A27-29AF-628674E3B871}"/>
              </a:ext>
            </a:extLst>
          </p:cNvPr>
          <p:cNvPicPr>
            <a:picLocks noChangeAspect="1"/>
          </p:cNvPicPr>
          <p:nvPr/>
        </p:nvPicPr>
        <p:blipFill rotWithShape="1">
          <a:blip r:embed="rId95">
            <a:extLst>
              <a:ext uri="{BEBA8EAE-BF5A-486C-A8C5-ECC9F3942E4B}">
                <a14:imgProps xmlns:a14="http://schemas.microsoft.com/office/drawing/2010/main">
                  <a14:imgLayer r:embed="rId96">
                    <a14:imgEffect>
                      <a14:brightnessContrast bright="-100000" contrast="-48000"/>
                    </a14:imgEffect>
                  </a14:imgLayer>
                </a14:imgProps>
              </a:ext>
              <a:ext uri="{28A0092B-C50C-407E-A947-70E740481C1C}">
                <a14:useLocalDpi xmlns:a14="http://schemas.microsoft.com/office/drawing/2010/main"/>
              </a:ext>
            </a:extLst>
          </a:blip>
          <a:srcRect/>
          <a:stretch/>
        </p:blipFill>
        <p:spPr>
          <a:xfrm>
            <a:off x="9875043" y="5934869"/>
            <a:ext cx="834232" cy="192881"/>
          </a:xfrm>
          <a:prstGeom prst="rect">
            <a:avLst/>
          </a:prstGeom>
        </p:spPr>
      </p:pic>
      <p:pic>
        <p:nvPicPr>
          <p:cNvPr id="113" name="Picture 112" descr="A black background with white text&#10;&#10;Description automatically generated">
            <a:extLst>
              <a:ext uri="{FF2B5EF4-FFF2-40B4-BE49-F238E27FC236}">
                <a16:creationId xmlns:a16="http://schemas.microsoft.com/office/drawing/2014/main" id="{FCECFC05-2637-61E7-5095-1C1922533980}"/>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t="47670" r="40905"/>
          <a:stretch/>
        </p:blipFill>
        <p:spPr>
          <a:xfrm>
            <a:off x="3308769" y="2014219"/>
            <a:ext cx="963995" cy="217651"/>
          </a:xfrm>
          <a:prstGeom prst="rect">
            <a:avLst/>
          </a:prstGeom>
        </p:spPr>
      </p:pic>
      <p:pic>
        <p:nvPicPr>
          <p:cNvPr id="116" name="Picture 115" descr="A black background with white text&#10;&#10;Description automatically generated">
            <a:extLst>
              <a:ext uri="{FF2B5EF4-FFF2-40B4-BE49-F238E27FC236}">
                <a16:creationId xmlns:a16="http://schemas.microsoft.com/office/drawing/2014/main" id="{735369F2-6A33-1969-AFD7-CA5FA75C3EB9}"/>
              </a:ext>
            </a:extLst>
          </p:cNvPr>
          <p:cNvPicPr>
            <a:picLocks noChangeAspect="1"/>
          </p:cNvPicPr>
          <p:nvPr/>
        </p:nvPicPr>
        <p:blipFill rotWithShape="1">
          <a:blip r:embed="rId21">
            <a:extLst>
              <a:ext uri="{BEBA8EAE-BF5A-486C-A8C5-ECC9F3942E4B}">
                <a14:imgProps xmlns:a14="http://schemas.microsoft.com/office/drawing/2010/main">
                  <a14:imgLayer r:embed="rId97">
                    <a14:imgEffect>
                      <a14:brightnessContrast bright="-100000"/>
                    </a14:imgEffect>
                  </a14:imgLayer>
                </a14:imgProps>
              </a:ext>
              <a:ext uri="{28A0092B-C50C-407E-A947-70E740481C1C}">
                <a14:useLocalDpi xmlns:a14="http://schemas.microsoft.com/office/drawing/2010/main"/>
              </a:ext>
            </a:extLst>
          </a:blip>
          <a:srcRect r="59979"/>
          <a:stretch/>
        </p:blipFill>
        <p:spPr>
          <a:xfrm>
            <a:off x="10299063" y="2537528"/>
            <a:ext cx="769624" cy="252154"/>
          </a:xfrm>
          <a:prstGeom prst="rect">
            <a:avLst/>
          </a:prstGeom>
        </p:spPr>
      </p:pic>
      <p:pic>
        <p:nvPicPr>
          <p:cNvPr id="120" name="Picture 119" descr="A black background with white text&#10;&#10;Description automatically generated">
            <a:extLst>
              <a:ext uri="{FF2B5EF4-FFF2-40B4-BE49-F238E27FC236}">
                <a16:creationId xmlns:a16="http://schemas.microsoft.com/office/drawing/2014/main" id="{8C01D7F7-958A-4D0D-7103-38754A7C0D49}"/>
              </a:ext>
            </a:extLst>
          </p:cNvPr>
          <p:cNvPicPr>
            <a:picLocks noChangeAspect="1"/>
          </p:cNvPicPr>
          <p:nvPr/>
        </p:nvPicPr>
        <p:blipFill rotWithShape="1">
          <a:blip r:embed="rId11">
            <a:extLst>
              <a:ext uri="{BEBA8EAE-BF5A-486C-A8C5-ECC9F3942E4B}">
                <a14:imgProps xmlns:a14="http://schemas.microsoft.com/office/drawing/2010/main">
                  <a14:imgLayer r:embed="rId98">
                    <a14:imgEffect>
                      <a14:brightnessContrast bright="-100000"/>
                    </a14:imgEffect>
                  </a14:imgLayer>
                </a14:imgProps>
              </a:ext>
              <a:ext uri="{28A0092B-C50C-407E-A947-70E740481C1C}">
                <a14:useLocalDpi xmlns:a14="http://schemas.microsoft.com/office/drawing/2010/main"/>
              </a:ext>
            </a:extLst>
          </a:blip>
          <a:srcRect l="59095" t="45038"/>
          <a:stretch/>
        </p:blipFill>
        <p:spPr>
          <a:xfrm>
            <a:off x="3512300" y="2190307"/>
            <a:ext cx="667270" cy="228599"/>
          </a:xfrm>
          <a:prstGeom prst="rect">
            <a:avLst/>
          </a:prstGeom>
        </p:spPr>
      </p:pic>
      <p:pic>
        <p:nvPicPr>
          <p:cNvPr id="125" name="Picture 124" descr="A black background with white text&#10;&#10;Description automatically generated">
            <a:extLst>
              <a:ext uri="{FF2B5EF4-FFF2-40B4-BE49-F238E27FC236}">
                <a16:creationId xmlns:a16="http://schemas.microsoft.com/office/drawing/2014/main" id="{E36643B5-0DD2-4218-71ED-46F9D5651A5F}"/>
              </a:ext>
            </a:extLst>
          </p:cNvPr>
          <p:cNvPicPr>
            <a:picLocks noChangeAspect="1"/>
          </p:cNvPicPr>
          <p:nvPr/>
        </p:nvPicPr>
        <p:blipFill rotWithShape="1">
          <a:blip r:embed="rId99">
            <a:extLst>
              <a:ext uri="{BEBA8EAE-BF5A-486C-A8C5-ECC9F3942E4B}">
                <a14:imgProps xmlns:a14="http://schemas.microsoft.com/office/drawing/2010/main">
                  <a14:imgLayer r:embed="rId100">
                    <a14:imgEffect>
                      <a14:brightnessContrast bright="-100000"/>
                    </a14:imgEffect>
                  </a14:imgLayer>
                </a14:imgProps>
              </a:ext>
            </a:extLst>
          </a:blip>
          <a:srcRect l="59790" t="8890" r="30528" b="74073"/>
          <a:stretch/>
        </p:blipFill>
        <p:spPr>
          <a:xfrm>
            <a:off x="7289798" y="609604"/>
            <a:ext cx="1180389" cy="1168397"/>
          </a:xfrm>
          <a:prstGeom prst="rect">
            <a:avLst/>
          </a:prstGeom>
        </p:spPr>
      </p:pic>
      <p:sp>
        <p:nvSpPr>
          <p:cNvPr id="7" name="TextBox 6">
            <a:extLst>
              <a:ext uri="{FF2B5EF4-FFF2-40B4-BE49-F238E27FC236}">
                <a16:creationId xmlns:a16="http://schemas.microsoft.com/office/drawing/2014/main" id="{46A49BF6-DF24-BA23-7F30-6888BFC3799B}"/>
              </a:ext>
            </a:extLst>
          </p:cNvPr>
          <p:cNvSpPr txBox="1"/>
          <p:nvPr/>
        </p:nvSpPr>
        <p:spPr>
          <a:xfrm>
            <a:off x="5070666" y="6235647"/>
            <a:ext cx="1881412" cy="297454"/>
          </a:xfrm>
          <a:prstGeom prst="rect">
            <a:avLst/>
          </a:prstGeom>
          <a:noFill/>
        </p:spPr>
        <p:txBody>
          <a:bodyPr wrap="none" rtlCol="0">
            <a:spAutoFit/>
          </a:bodyPr>
          <a:lstStyle/>
          <a:p>
            <a:pPr algn="ctr" defTabSz="152408">
              <a:defRPr/>
            </a:pPr>
            <a:r>
              <a:rPr lang="en-US" sz="1333">
                <a:solidFill>
                  <a:srgbClr val="000000"/>
                </a:solidFill>
                <a:latin typeface="NVIDIA Sans" panose="020B0503020203020204" pitchFamily="34" charset="0"/>
                <a:cs typeface="NVIDIA Sans" panose="020B0503020203020204" pitchFamily="34" charset="0"/>
              </a:rPr>
              <a:t>A New Industry Emerges</a:t>
            </a:r>
          </a:p>
        </p:txBody>
      </p:sp>
    </p:spTree>
    <p:extLst>
      <p:ext uri="{BB962C8B-B14F-4D97-AF65-F5344CB8AC3E}">
        <p14:creationId xmlns:p14="http://schemas.microsoft.com/office/powerpoint/2010/main" val="355148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CF0E3F7-4A17-67FD-0D59-071AC56E86B7}"/>
              </a:ext>
            </a:extLst>
          </p:cNvPr>
          <p:cNvGrpSpPr/>
          <p:nvPr/>
        </p:nvGrpSpPr>
        <p:grpSpPr>
          <a:xfrm>
            <a:off x="1514475" y="914481"/>
            <a:ext cx="9600167" cy="5031256"/>
            <a:chOff x="4543425" y="2743443"/>
            <a:chExt cx="28800500" cy="15093768"/>
          </a:xfrm>
        </p:grpSpPr>
        <p:grpSp>
          <p:nvGrpSpPr>
            <p:cNvPr id="23" name="Group 22">
              <a:extLst>
                <a:ext uri="{FF2B5EF4-FFF2-40B4-BE49-F238E27FC236}">
                  <a16:creationId xmlns:a16="http://schemas.microsoft.com/office/drawing/2014/main" id="{88070673-546A-9719-4D02-2C657BA48F2F}"/>
                </a:ext>
              </a:extLst>
            </p:cNvPr>
            <p:cNvGrpSpPr/>
            <p:nvPr/>
          </p:nvGrpSpPr>
          <p:grpSpPr>
            <a:xfrm>
              <a:off x="10383100" y="3398796"/>
              <a:ext cx="5020438" cy="13770137"/>
              <a:chOff x="24552561" y="4512808"/>
              <a:chExt cx="3940844" cy="12544468"/>
            </a:xfrm>
          </p:grpSpPr>
          <p:sp>
            <p:nvSpPr>
              <p:cNvPr id="131" name="Freeform: Shape 130">
                <a:extLst>
                  <a:ext uri="{FF2B5EF4-FFF2-40B4-BE49-F238E27FC236}">
                    <a16:creationId xmlns:a16="http://schemas.microsoft.com/office/drawing/2014/main" id="{28ECDC58-4533-2395-DF49-A47FAB136726}"/>
                  </a:ext>
                </a:extLst>
              </p:cNvPr>
              <p:cNvSpPr/>
              <p:nvPr/>
            </p:nvSpPr>
            <p:spPr>
              <a:xfrm>
                <a:off x="24552562" y="4512808"/>
                <a:ext cx="3940843" cy="6272239"/>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32" name="Freeform: Shape 131">
                <a:extLst>
                  <a:ext uri="{FF2B5EF4-FFF2-40B4-BE49-F238E27FC236}">
                    <a16:creationId xmlns:a16="http://schemas.microsoft.com/office/drawing/2014/main" id="{A8476F6C-95C2-D90F-E8D9-C0BF8D7F3099}"/>
                  </a:ext>
                </a:extLst>
              </p:cNvPr>
              <p:cNvSpPr/>
              <p:nvPr/>
            </p:nvSpPr>
            <p:spPr>
              <a:xfrm>
                <a:off x="24552562" y="6079441"/>
                <a:ext cx="3940843" cy="4705597"/>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33" name="Freeform: Shape 132">
                <a:extLst>
                  <a:ext uri="{FF2B5EF4-FFF2-40B4-BE49-F238E27FC236}">
                    <a16:creationId xmlns:a16="http://schemas.microsoft.com/office/drawing/2014/main" id="{FFB3FE70-D396-04A6-FDA9-EB9C8EE95220}"/>
                  </a:ext>
                </a:extLst>
              </p:cNvPr>
              <p:cNvSpPr/>
              <p:nvPr/>
            </p:nvSpPr>
            <p:spPr>
              <a:xfrm>
                <a:off x="24552562" y="7646075"/>
                <a:ext cx="3940843" cy="3138963"/>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34" name="Freeform: Shape 133">
                <a:extLst>
                  <a:ext uri="{FF2B5EF4-FFF2-40B4-BE49-F238E27FC236}">
                    <a16:creationId xmlns:a16="http://schemas.microsoft.com/office/drawing/2014/main" id="{2E107729-982E-09D1-1A96-BD81EB6A349F}"/>
                  </a:ext>
                </a:extLst>
              </p:cNvPr>
              <p:cNvSpPr/>
              <p:nvPr/>
            </p:nvSpPr>
            <p:spPr>
              <a:xfrm>
                <a:off x="24552562" y="9215567"/>
                <a:ext cx="3940843" cy="1569470"/>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grpSp>
            <p:nvGrpSpPr>
              <p:cNvPr id="135" name="Group 134">
                <a:extLst>
                  <a:ext uri="{FF2B5EF4-FFF2-40B4-BE49-F238E27FC236}">
                    <a16:creationId xmlns:a16="http://schemas.microsoft.com/office/drawing/2014/main" id="{6B78E0E3-7C01-CB4D-8A55-EFBAC08B3795}"/>
                  </a:ext>
                </a:extLst>
              </p:cNvPr>
              <p:cNvGrpSpPr/>
              <p:nvPr/>
            </p:nvGrpSpPr>
            <p:grpSpPr>
              <a:xfrm flipV="1">
                <a:off x="24552561" y="10785037"/>
                <a:ext cx="3940843" cy="6272239"/>
                <a:chOff x="23689502" y="6348865"/>
                <a:chExt cx="3940843" cy="6272239"/>
              </a:xfrm>
            </p:grpSpPr>
            <p:sp>
              <p:nvSpPr>
                <p:cNvPr id="137" name="Freeform: Shape 136">
                  <a:extLst>
                    <a:ext uri="{FF2B5EF4-FFF2-40B4-BE49-F238E27FC236}">
                      <a16:creationId xmlns:a16="http://schemas.microsoft.com/office/drawing/2014/main" id="{8A1E99C5-0281-4884-CC71-08790E5DE68C}"/>
                    </a:ext>
                  </a:extLst>
                </p:cNvPr>
                <p:cNvSpPr/>
                <p:nvPr/>
              </p:nvSpPr>
              <p:spPr>
                <a:xfrm>
                  <a:off x="23689502" y="6348865"/>
                  <a:ext cx="3940843" cy="6272239"/>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38" name="Freeform: Shape 137">
                  <a:extLst>
                    <a:ext uri="{FF2B5EF4-FFF2-40B4-BE49-F238E27FC236}">
                      <a16:creationId xmlns:a16="http://schemas.microsoft.com/office/drawing/2014/main" id="{6A1682C5-BD53-3E69-2E9B-19BD0931DE12}"/>
                    </a:ext>
                  </a:extLst>
                </p:cNvPr>
                <p:cNvSpPr/>
                <p:nvPr/>
              </p:nvSpPr>
              <p:spPr>
                <a:xfrm>
                  <a:off x="23689502" y="7915498"/>
                  <a:ext cx="3940843" cy="4705597"/>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40" name="Freeform: Shape 139">
                  <a:extLst>
                    <a:ext uri="{FF2B5EF4-FFF2-40B4-BE49-F238E27FC236}">
                      <a16:creationId xmlns:a16="http://schemas.microsoft.com/office/drawing/2014/main" id="{1F068C78-1F0B-9F46-FA2C-91B654BDF75F}"/>
                    </a:ext>
                  </a:extLst>
                </p:cNvPr>
                <p:cNvSpPr/>
                <p:nvPr/>
              </p:nvSpPr>
              <p:spPr>
                <a:xfrm>
                  <a:off x="23689502" y="9482132"/>
                  <a:ext cx="3940843" cy="3138963"/>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41" name="Freeform: Shape 140">
                  <a:extLst>
                    <a:ext uri="{FF2B5EF4-FFF2-40B4-BE49-F238E27FC236}">
                      <a16:creationId xmlns:a16="http://schemas.microsoft.com/office/drawing/2014/main" id="{02AFC033-8DB3-4AED-CDAC-06DF05F7D3E8}"/>
                    </a:ext>
                  </a:extLst>
                </p:cNvPr>
                <p:cNvSpPr/>
                <p:nvPr/>
              </p:nvSpPr>
              <p:spPr>
                <a:xfrm>
                  <a:off x="23689502" y="11051624"/>
                  <a:ext cx="3940843" cy="1569470"/>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grpSp>
          <p:cxnSp>
            <p:nvCxnSpPr>
              <p:cNvPr id="136" name="Straight Connector 135">
                <a:extLst>
                  <a:ext uri="{FF2B5EF4-FFF2-40B4-BE49-F238E27FC236}">
                    <a16:creationId xmlns:a16="http://schemas.microsoft.com/office/drawing/2014/main" id="{06BA2634-ED32-CB47-856F-238F9CBF3755}"/>
                  </a:ext>
                </a:extLst>
              </p:cNvPr>
              <p:cNvCxnSpPr>
                <a:cxnSpLocks/>
              </p:cNvCxnSpPr>
              <p:nvPr/>
            </p:nvCxnSpPr>
            <p:spPr>
              <a:xfrm>
                <a:off x="24552561" y="10783620"/>
                <a:ext cx="3940843" cy="0"/>
              </a:xfrm>
              <a:prstGeom prst="line">
                <a:avLst/>
              </a:prstGeom>
              <a:ln w="25400">
                <a:gradFill flip="none" rotWithShape="1">
                  <a:gsLst>
                    <a:gs pos="72000">
                      <a:srgbClr val="646464"/>
                    </a:gs>
                    <a:gs pos="0">
                      <a:schemeClr val="bg1">
                        <a:lumMod val="85000"/>
                        <a:lumOff val="15000"/>
                      </a:schemeClr>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E38DC6B-4A81-F866-3B3F-16E60BCB4D0C}"/>
                </a:ext>
              </a:extLst>
            </p:cNvPr>
            <p:cNvGrpSpPr/>
            <p:nvPr/>
          </p:nvGrpSpPr>
          <p:grpSpPr>
            <a:xfrm flipH="1">
              <a:off x="21058257" y="3398796"/>
              <a:ext cx="5020438" cy="13770137"/>
              <a:chOff x="24552561" y="4512808"/>
              <a:chExt cx="3940844" cy="12544468"/>
            </a:xfrm>
          </p:grpSpPr>
          <p:sp>
            <p:nvSpPr>
              <p:cNvPr id="121" name="Freeform: Shape 120">
                <a:extLst>
                  <a:ext uri="{FF2B5EF4-FFF2-40B4-BE49-F238E27FC236}">
                    <a16:creationId xmlns:a16="http://schemas.microsoft.com/office/drawing/2014/main" id="{912510B6-AFB4-1C0B-F3D4-48DE8A19EB39}"/>
                  </a:ext>
                </a:extLst>
              </p:cNvPr>
              <p:cNvSpPr/>
              <p:nvPr/>
            </p:nvSpPr>
            <p:spPr>
              <a:xfrm>
                <a:off x="24552562" y="4512808"/>
                <a:ext cx="3940843" cy="6272239"/>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22" name="Freeform: Shape 121">
                <a:extLst>
                  <a:ext uri="{FF2B5EF4-FFF2-40B4-BE49-F238E27FC236}">
                    <a16:creationId xmlns:a16="http://schemas.microsoft.com/office/drawing/2014/main" id="{789AD4B9-0CC5-80AD-C590-343E8024972F}"/>
                  </a:ext>
                </a:extLst>
              </p:cNvPr>
              <p:cNvSpPr/>
              <p:nvPr/>
            </p:nvSpPr>
            <p:spPr>
              <a:xfrm>
                <a:off x="24552562" y="6079441"/>
                <a:ext cx="3940843" cy="4705597"/>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23" name="Freeform: Shape 122">
                <a:extLst>
                  <a:ext uri="{FF2B5EF4-FFF2-40B4-BE49-F238E27FC236}">
                    <a16:creationId xmlns:a16="http://schemas.microsoft.com/office/drawing/2014/main" id="{3843BA75-C500-D29B-DAB0-6D41F2820880}"/>
                  </a:ext>
                </a:extLst>
              </p:cNvPr>
              <p:cNvSpPr/>
              <p:nvPr/>
            </p:nvSpPr>
            <p:spPr>
              <a:xfrm>
                <a:off x="24552562" y="7646075"/>
                <a:ext cx="3940843" cy="3138963"/>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24" name="Freeform: Shape 123">
                <a:extLst>
                  <a:ext uri="{FF2B5EF4-FFF2-40B4-BE49-F238E27FC236}">
                    <a16:creationId xmlns:a16="http://schemas.microsoft.com/office/drawing/2014/main" id="{CC3D534B-2B8B-ACD0-C96B-101B6C242FBC}"/>
                  </a:ext>
                </a:extLst>
              </p:cNvPr>
              <p:cNvSpPr/>
              <p:nvPr/>
            </p:nvSpPr>
            <p:spPr>
              <a:xfrm>
                <a:off x="24552562" y="9215567"/>
                <a:ext cx="3940843" cy="1569470"/>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grpSp>
            <p:nvGrpSpPr>
              <p:cNvPr id="125" name="Group 124">
                <a:extLst>
                  <a:ext uri="{FF2B5EF4-FFF2-40B4-BE49-F238E27FC236}">
                    <a16:creationId xmlns:a16="http://schemas.microsoft.com/office/drawing/2014/main" id="{C0F49BB8-BCE9-8988-48A2-CF8DAF0EDC57}"/>
                  </a:ext>
                </a:extLst>
              </p:cNvPr>
              <p:cNvGrpSpPr/>
              <p:nvPr/>
            </p:nvGrpSpPr>
            <p:grpSpPr>
              <a:xfrm flipV="1">
                <a:off x="24552561" y="10785037"/>
                <a:ext cx="3940843" cy="6272239"/>
                <a:chOff x="23689502" y="6348865"/>
                <a:chExt cx="3940843" cy="6272239"/>
              </a:xfrm>
            </p:grpSpPr>
            <p:sp>
              <p:nvSpPr>
                <p:cNvPr id="127" name="Freeform: Shape 126">
                  <a:extLst>
                    <a:ext uri="{FF2B5EF4-FFF2-40B4-BE49-F238E27FC236}">
                      <a16:creationId xmlns:a16="http://schemas.microsoft.com/office/drawing/2014/main" id="{9A53B607-7DD5-2BC0-747E-B13A4295F94B}"/>
                    </a:ext>
                  </a:extLst>
                </p:cNvPr>
                <p:cNvSpPr/>
                <p:nvPr/>
              </p:nvSpPr>
              <p:spPr>
                <a:xfrm>
                  <a:off x="23689502" y="6348865"/>
                  <a:ext cx="3940843" cy="6272239"/>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28" name="Freeform: Shape 127">
                  <a:extLst>
                    <a:ext uri="{FF2B5EF4-FFF2-40B4-BE49-F238E27FC236}">
                      <a16:creationId xmlns:a16="http://schemas.microsoft.com/office/drawing/2014/main" id="{7D7B8468-3797-46B1-1D3E-DFA4A093624B}"/>
                    </a:ext>
                  </a:extLst>
                </p:cNvPr>
                <p:cNvSpPr/>
                <p:nvPr/>
              </p:nvSpPr>
              <p:spPr>
                <a:xfrm>
                  <a:off x="23689502" y="7915498"/>
                  <a:ext cx="3940843" cy="4705597"/>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29" name="Freeform: Shape 128">
                  <a:extLst>
                    <a:ext uri="{FF2B5EF4-FFF2-40B4-BE49-F238E27FC236}">
                      <a16:creationId xmlns:a16="http://schemas.microsoft.com/office/drawing/2014/main" id="{A85D4CDD-6D2F-1F24-99B8-5915251F345D}"/>
                    </a:ext>
                  </a:extLst>
                </p:cNvPr>
                <p:cNvSpPr/>
                <p:nvPr/>
              </p:nvSpPr>
              <p:spPr>
                <a:xfrm>
                  <a:off x="23689502" y="9482132"/>
                  <a:ext cx="3940843" cy="3138963"/>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sp>
              <p:nvSpPr>
                <p:cNvPr id="130" name="Freeform: Shape 129">
                  <a:extLst>
                    <a:ext uri="{FF2B5EF4-FFF2-40B4-BE49-F238E27FC236}">
                      <a16:creationId xmlns:a16="http://schemas.microsoft.com/office/drawing/2014/main" id="{511034C7-7809-105D-0AD9-A831599C3924}"/>
                    </a:ext>
                  </a:extLst>
                </p:cNvPr>
                <p:cNvSpPr/>
                <p:nvPr/>
              </p:nvSpPr>
              <p:spPr>
                <a:xfrm>
                  <a:off x="23689502" y="11051624"/>
                  <a:ext cx="3940843" cy="1569470"/>
                </a:xfrm>
                <a:custGeom>
                  <a:avLst/>
                  <a:gdLst>
                    <a:gd name="connsiteX0" fmla="*/ 0 w 3400425"/>
                    <a:gd name="connsiteY0" fmla="*/ 0 h 2433637"/>
                    <a:gd name="connsiteX1" fmla="*/ 1809750 w 3400425"/>
                    <a:gd name="connsiteY1" fmla="*/ 504825 h 2433637"/>
                    <a:gd name="connsiteX2" fmla="*/ 3400425 w 3400425"/>
                    <a:gd name="connsiteY2" fmla="*/ 2433637 h 2433637"/>
                  </a:gdLst>
                  <a:ahLst/>
                  <a:cxnLst>
                    <a:cxn ang="0">
                      <a:pos x="connsiteX0" y="connsiteY0"/>
                    </a:cxn>
                    <a:cxn ang="0">
                      <a:pos x="connsiteX1" y="connsiteY1"/>
                    </a:cxn>
                    <a:cxn ang="0">
                      <a:pos x="connsiteX2" y="connsiteY2"/>
                    </a:cxn>
                  </a:cxnLst>
                  <a:rect l="l" t="t" r="r" b="b"/>
                  <a:pathLst>
                    <a:path w="3400425" h="2433637">
                      <a:moveTo>
                        <a:pt x="0" y="0"/>
                      </a:moveTo>
                      <a:cubicBezTo>
                        <a:pt x="621506" y="49609"/>
                        <a:pt x="1243013" y="99219"/>
                        <a:pt x="1809750" y="504825"/>
                      </a:cubicBezTo>
                      <a:cubicBezTo>
                        <a:pt x="2376487" y="910431"/>
                        <a:pt x="3051175" y="2093912"/>
                        <a:pt x="3400425" y="2433637"/>
                      </a:cubicBezTo>
                    </a:path>
                  </a:pathLst>
                </a:custGeom>
                <a:noFill/>
                <a:ln w="25400">
                  <a:gradFill>
                    <a:gsLst>
                      <a:gs pos="50000">
                        <a:srgbClr val="646464"/>
                      </a:gs>
                      <a:gs pos="0">
                        <a:schemeClr val="bg1">
                          <a:lumMod val="85000"/>
                          <a:lumOff val="15000"/>
                        </a:schemeClr>
                      </a:gs>
                      <a:gs pos="100000">
                        <a:schemeClr val="accent5"/>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7">
                    <a:defRPr/>
                  </a:pPr>
                  <a:endParaRPr lang="en-CA" sz="933" b="1">
                    <a:solidFill>
                      <a:srgbClr val="000000"/>
                    </a:solidFill>
                    <a:latin typeface="NVIDIA Sans"/>
                  </a:endParaRPr>
                </a:p>
              </p:txBody>
            </p:sp>
          </p:grpSp>
          <p:cxnSp>
            <p:nvCxnSpPr>
              <p:cNvPr id="126" name="Straight Connector 125">
                <a:extLst>
                  <a:ext uri="{FF2B5EF4-FFF2-40B4-BE49-F238E27FC236}">
                    <a16:creationId xmlns:a16="http://schemas.microsoft.com/office/drawing/2014/main" id="{BDB484BF-842D-8186-A39E-4FEB36F33405}"/>
                  </a:ext>
                </a:extLst>
              </p:cNvPr>
              <p:cNvCxnSpPr>
                <a:cxnSpLocks/>
              </p:cNvCxnSpPr>
              <p:nvPr/>
            </p:nvCxnSpPr>
            <p:spPr>
              <a:xfrm>
                <a:off x="24552561" y="10783620"/>
                <a:ext cx="3940843" cy="0"/>
              </a:xfrm>
              <a:prstGeom prst="line">
                <a:avLst/>
              </a:prstGeom>
              <a:ln w="25400">
                <a:gradFill flip="none" rotWithShape="1">
                  <a:gsLst>
                    <a:gs pos="81000">
                      <a:srgbClr val="646464"/>
                    </a:gs>
                    <a:gs pos="0">
                      <a:schemeClr val="bg1">
                        <a:lumMod val="85000"/>
                        <a:lumOff val="15000"/>
                      </a:schemeClr>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1" name="Picture 40" descr="A cat riding a rocket&#10;&#10;Description automatically generated">
              <a:extLst>
                <a:ext uri="{FF2B5EF4-FFF2-40B4-BE49-F238E27FC236}">
                  <a16:creationId xmlns:a16="http://schemas.microsoft.com/office/drawing/2014/main" id="{FD1EA1D4-C4D3-216F-F8E5-BD1E9A98D546}"/>
                </a:ext>
              </a:extLst>
            </p:cNvPr>
            <p:cNvPicPr>
              <a:picLocks noChangeAspect="1"/>
            </p:cNvPicPr>
            <p:nvPr/>
          </p:nvPicPr>
          <p:blipFill rotWithShape="1">
            <a:blip r:embed="rId3"/>
            <a:srcRect l="-67" r="-1" b="33273"/>
            <a:stretch/>
          </p:blipFill>
          <p:spPr>
            <a:xfrm>
              <a:off x="26078693" y="2743599"/>
              <a:ext cx="2049084" cy="1376245"/>
            </a:xfrm>
            <a:prstGeom prst="roundRect">
              <a:avLst>
                <a:gd name="adj" fmla="val 9894"/>
              </a:avLst>
            </a:prstGeom>
          </p:spPr>
        </p:pic>
        <p:pic>
          <p:nvPicPr>
            <p:cNvPr id="43" name="Picture 42">
              <a:extLst>
                <a:ext uri="{FF2B5EF4-FFF2-40B4-BE49-F238E27FC236}">
                  <a16:creationId xmlns:a16="http://schemas.microsoft.com/office/drawing/2014/main" id="{D0435E66-C732-B4F5-5505-18B449D18232}"/>
                </a:ext>
              </a:extLst>
            </p:cNvPr>
            <p:cNvPicPr>
              <a:picLocks noChangeAspect="1"/>
            </p:cNvPicPr>
            <p:nvPr/>
          </p:nvPicPr>
          <p:blipFill>
            <a:blip r:embed="rId4"/>
            <a:stretch>
              <a:fillRect/>
            </a:stretch>
          </p:blipFill>
          <p:spPr>
            <a:xfrm>
              <a:off x="8448221" y="3133202"/>
              <a:ext cx="1820826" cy="624424"/>
            </a:xfrm>
            <a:prstGeom prst="rect">
              <a:avLst/>
            </a:prstGeom>
          </p:spPr>
        </p:pic>
        <p:pic>
          <p:nvPicPr>
            <p:cNvPr id="45" name="Picture 44">
              <a:extLst>
                <a:ext uri="{FF2B5EF4-FFF2-40B4-BE49-F238E27FC236}">
                  <a16:creationId xmlns:a16="http://schemas.microsoft.com/office/drawing/2014/main" id="{E6E77621-8155-0773-9D7C-68DE1E4DF21A}"/>
                </a:ext>
              </a:extLst>
            </p:cNvPr>
            <p:cNvPicPr>
              <a:picLocks noChangeAspect="1"/>
            </p:cNvPicPr>
            <p:nvPr/>
          </p:nvPicPr>
          <p:blipFill>
            <a:blip r:embed="rId5"/>
            <a:stretch>
              <a:fillRect/>
            </a:stretch>
          </p:blipFill>
          <p:spPr>
            <a:xfrm>
              <a:off x="26078693" y="6179446"/>
              <a:ext cx="2049083" cy="1365491"/>
            </a:xfrm>
            <a:prstGeom prst="rect">
              <a:avLst/>
            </a:prstGeom>
          </p:spPr>
        </p:pic>
        <p:pic>
          <p:nvPicPr>
            <p:cNvPr id="47" name="Picture 46" descr="A close up of a cat&#10;&#10;Description automatically generated">
              <a:extLst>
                <a:ext uri="{FF2B5EF4-FFF2-40B4-BE49-F238E27FC236}">
                  <a16:creationId xmlns:a16="http://schemas.microsoft.com/office/drawing/2014/main" id="{616CEE44-EB68-E9B4-8537-695812C674AC}"/>
                </a:ext>
              </a:extLst>
            </p:cNvPr>
            <p:cNvPicPr>
              <a:picLocks noChangeAspect="1"/>
            </p:cNvPicPr>
            <p:nvPr/>
          </p:nvPicPr>
          <p:blipFill rotWithShape="1">
            <a:blip r:embed="rId6"/>
            <a:srcRect l="140" t="15918" r="-2" b="11111"/>
            <a:stretch/>
          </p:blipFill>
          <p:spPr>
            <a:xfrm>
              <a:off x="8332204" y="6173002"/>
              <a:ext cx="2052703" cy="1367171"/>
            </a:xfrm>
            <a:prstGeom prst="roundRect">
              <a:avLst>
                <a:gd name="adj" fmla="val 8001"/>
              </a:avLst>
            </a:prstGeom>
          </p:spPr>
        </p:pic>
        <p:pic>
          <p:nvPicPr>
            <p:cNvPr id="48" name="Picture 47">
              <a:extLst>
                <a:ext uri="{FF2B5EF4-FFF2-40B4-BE49-F238E27FC236}">
                  <a16:creationId xmlns:a16="http://schemas.microsoft.com/office/drawing/2014/main" id="{9043FAB9-26B0-2D09-269D-D0EC89652371}"/>
                </a:ext>
              </a:extLst>
            </p:cNvPr>
            <p:cNvPicPr>
              <a:picLocks noChangeAspect="1"/>
            </p:cNvPicPr>
            <p:nvPr/>
          </p:nvPicPr>
          <p:blipFill>
            <a:blip r:embed="rId7"/>
            <a:stretch>
              <a:fillRect/>
            </a:stretch>
          </p:blipFill>
          <p:spPr>
            <a:xfrm>
              <a:off x="26069397" y="9599776"/>
              <a:ext cx="2065467" cy="1382066"/>
            </a:xfrm>
            <a:prstGeom prst="rect">
              <a:avLst/>
            </a:prstGeom>
          </p:spPr>
        </p:pic>
        <p:pic>
          <p:nvPicPr>
            <p:cNvPr id="49" name="Picture 48">
              <a:extLst>
                <a:ext uri="{FF2B5EF4-FFF2-40B4-BE49-F238E27FC236}">
                  <a16:creationId xmlns:a16="http://schemas.microsoft.com/office/drawing/2014/main" id="{E1A7AA5A-C7CC-9DF1-9517-7E967DFFE52A}"/>
                </a:ext>
              </a:extLst>
            </p:cNvPr>
            <p:cNvPicPr>
              <a:picLocks noChangeAspect="1"/>
            </p:cNvPicPr>
            <p:nvPr/>
          </p:nvPicPr>
          <p:blipFill>
            <a:blip r:embed="rId8"/>
            <a:stretch>
              <a:fillRect/>
            </a:stretch>
          </p:blipFill>
          <p:spPr>
            <a:xfrm>
              <a:off x="8329310" y="9602600"/>
              <a:ext cx="2054584" cy="1374783"/>
            </a:xfrm>
            <a:prstGeom prst="rect">
              <a:avLst/>
            </a:prstGeom>
          </p:spPr>
        </p:pic>
        <p:sp>
          <p:nvSpPr>
            <p:cNvPr id="50" name="Rectangle 49">
              <a:extLst>
                <a:ext uri="{FF2B5EF4-FFF2-40B4-BE49-F238E27FC236}">
                  <a16:creationId xmlns:a16="http://schemas.microsoft.com/office/drawing/2014/main" id="{E0E02DAC-C5D6-FEB0-D18D-81A3E9F3287E}"/>
                </a:ext>
              </a:extLst>
            </p:cNvPr>
            <p:cNvSpPr/>
            <p:nvPr/>
          </p:nvSpPr>
          <p:spPr>
            <a:xfrm>
              <a:off x="5160144" y="9995415"/>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algn="r" defTabSz="1108327">
                <a:defRPr/>
              </a:pPr>
              <a:r>
                <a:rPr lang="en-US" sz="1067" b="1">
                  <a:solidFill>
                    <a:srgbClr val="000000"/>
                  </a:solidFill>
                  <a:latin typeface="NVIDIA Sans"/>
                </a:rPr>
                <a:t>TEXT</a:t>
              </a:r>
            </a:p>
          </p:txBody>
        </p:sp>
        <p:sp>
          <p:nvSpPr>
            <p:cNvPr id="51" name="Rectangle 50">
              <a:extLst>
                <a:ext uri="{FF2B5EF4-FFF2-40B4-BE49-F238E27FC236}">
                  <a16:creationId xmlns:a16="http://schemas.microsoft.com/office/drawing/2014/main" id="{38C625FD-52D1-C339-625F-AA4DFD64186D}"/>
                </a:ext>
              </a:extLst>
            </p:cNvPr>
            <p:cNvSpPr/>
            <p:nvPr/>
          </p:nvSpPr>
          <p:spPr>
            <a:xfrm>
              <a:off x="28486004" y="9995415"/>
              <a:ext cx="331429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defTabSz="1108327">
                <a:defRPr/>
              </a:pPr>
              <a:r>
                <a:rPr lang="en-US" sz="1067" b="1">
                  <a:solidFill>
                    <a:srgbClr val="000000"/>
                  </a:solidFill>
                  <a:latin typeface="NVIDIA Sans"/>
                </a:rPr>
                <a:t>SOUND</a:t>
              </a:r>
            </a:p>
          </p:txBody>
        </p:sp>
        <p:pic>
          <p:nvPicPr>
            <p:cNvPr id="52" name="Picture 51">
              <a:extLst>
                <a:ext uri="{FF2B5EF4-FFF2-40B4-BE49-F238E27FC236}">
                  <a16:creationId xmlns:a16="http://schemas.microsoft.com/office/drawing/2014/main" id="{3C9D9328-641A-7E71-1235-8904C62EB4C7}"/>
                </a:ext>
              </a:extLst>
            </p:cNvPr>
            <p:cNvPicPr>
              <a:picLocks noChangeAspect="1"/>
            </p:cNvPicPr>
            <p:nvPr/>
          </p:nvPicPr>
          <p:blipFill>
            <a:blip r:embed="rId9"/>
            <a:stretch>
              <a:fillRect/>
            </a:stretch>
          </p:blipFill>
          <p:spPr>
            <a:xfrm>
              <a:off x="26088218" y="11323845"/>
              <a:ext cx="2044940" cy="1361042"/>
            </a:xfrm>
            <a:prstGeom prst="rect">
              <a:avLst/>
            </a:prstGeom>
          </p:spPr>
        </p:pic>
        <p:pic>
          <p:nvPicPr>
            <p:cNvPr id="53" name="Picture 4">
              <a:extLst>
                <a:ext uri="{FF2B5EF4-FFF2-40B4-BE49-F238E27FC236}">
                  <a16:creationId xmlns:a16="http://schemas.microsoft.com/office/drawing/2014/main" id="{82AA1412-A43B-4698-2B91-C44CB07AAF98}"/>
                </a:ext>
              </a:extLst>
            </p:cNvPr>
            <p:cNvPicPr>
              <a:picLocks noChangeAspect="1" noChangeArrowheads="1"/>
            </p:cNvPicPr>
            <p:nvPr/>
          </p:nvPicPr>
          <p:blipFill rotWithShape="1">
            <a:blip r:embed="rId10"/>
            <a:srcRect l="-1" t="1045" r="65408" b="52755"/>
            <a:stretch/>
          </p:blipFill>
          <p:spPr bwMode="auto">
            <a:xfrm>
              <a:off x="8335013" y="14747207"/>
              <a:ext cx="2047690" cy="1367499"/>
            </a:xfrm>
            <a:prstGeom prst="roundRect">
              <a:avLst>
                <a:gd name="adj" fmla="val 9298"/>
              </a:avLst>
            </a:prstGeom>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A367F27D-C40A-C1E7-A1AC-D4F38B8FD667}"/>
                </a:ext>
              </a:extLst>
            </p:cNvPr>
            <p:cNvPicPr>
              <a:picLocks noChangeAspect="1" noChangeArrowheads="1"/>
            </p:cNvPicPr>
            <p:nvPr/>
          </p:nvPicPr>
          <p:blipFill rotWithShape="1">
            <a:blip r:embed="rId11"/>
            <a:srcRect l="4321" t="1" r="24564" b="1"/>
            <a:stretch/>
          </p:blipFill>
          <p:spPr bwMode="auto">
            <a:xfrm>
              <a:off x="8335014" y="16469037"/>
              <a:ext cx="2044941" cy="1368174"/>
            </a:xfrm>
            <a:prstGeom prst="roundRect">
              <a:avLst>
                <a:gd name="adj" fmla="val 8272"/>
              </a:avLst>
            </a:prstGeom>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AE1696E8-EB6E-16B6-8960-EBBB58DAF7CC}"/>
                </a:ext>
              </a:extLst>
            </p:cNvPr>
            <p:cNvPicPr>
              <a:picLocks noChangeAspect="1"/>
            </p:cNvPicPr>
            <p:nvPr/>
          </p:nvPicPr>
          <p:blipFill rotWithShape="1">
            <a:blip r:embed="rId12"/>
            <a:srcRect l="1546" t="2862" r="4920" b="3604"/>
            <a:stretch/>
          </p:blipFill>
          <p:spPr>
            <a:xfrm>
              <a:off x="26083853" y="16465335"/>
              <a:ext cx="2048205" cy="1364906"/>
            </a:xfrm>
            <a:prstGeom prst="roundRect">
              <a:avLst>
                <a:gd name="adj" fmla="val 9427"/>
              </a:avLst>
            </a:prstGeom>
          </p:spPr>
        </p:pic>
        <p:pic>
          <p:nvPicPr>
            <p:cNvPr id="56" name="Picture 55">
              <a:extLst>
                <a:ext uri="{FF2B5EF4-FFF2-40B4-BE49-F238E27FC236}">
                  <a16:creationId xmlns:a16="http://schemas.microsoft.com/office/drawing/2014/main" id="{F242F9CB-543F-6A68-AC25-3A6AADB364CC}"/>
                </a:ext>
              </a:extLst>
            </p:cNvPr>
            <p:cNvPicPr>
              <a:picLocks noChangeAspect="1"/>
            </p:cNvPicPr>
            <p:nvPr/>
          </p:nvPicPr>
          <p:blipFill>
            <a:blip r:embed="rId13"/>
            <a:stretch>
              <a:fillRect/>
            </a:stretch>
          </p:blipFill>
          <p:spPr>
            <a:xfrm>
              <a:off x="8336805" y="13032728"/>
              <a:ext cx="2045847" cy="1374962"/>
            </a:xfrm>
            <a:prstGeom prst="roundRect">
              <a:avLst>
                <a:gd name="adj" fmla="val 9335"/>
              </a:avLst>
            </a:prstGeom>
          </p:spPr>
        </p:pic>
        <p:pic>
          <p:nvPicPr>
            <p:cNvPr id="57" name="Picture 10">
              <a:extLst>
                <a:ext uri="{FF2B5EF4-FFF2-40B4-BE49-F238E27FC236}">
                  <a16:creationId xmlns:a16="http://schemas.microsoft.com/office/drawing/2014/main" id="{F76BA58F-B583-9948-27F7-0F69607C179F}"/>
                </a:ext>
              </a:extLst>
            </p:cNvPr>
            <p:cNvPicPr>
              <a:picLocks noChangeAspect="1" noChangeArrowheads="1"/>
            </p:cNvPicPr>
            <p:nvPr/>
          </p:nvPicPr>
          <p:blipFill rotWithShape="1">
            <a:blip r:embed="rId14"/>
            <a:srcRect l="8890" t="7920" r="20185" b="7920"/>
            <a:stretch/>
          </p:blipFill>
          <p:spPr bwMode="auto">
            <a:xfrm>
              <a:off x="8332204" y="7894767"/>
              <a:ext cx="2044946" cy="1351828"/>
            </a:xfrm>
            <a:prstGeom prst="roundRect">
              <a:avLst>
                <a:gd name="adj" fmla="val 7120"/>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7F2982A3-4C51-7B11-95E6-4F94A81A51BF}"/>
                </a:ext>
              </a:extLst>
            </p:cNvPr>
            <p:cNvPicPr>
              <a:picLocks noChangeAspect="1"/>
            </p:cNvPicPr>
            <p:nvPr/>
          </p:nvPicPr>
          <p:blipFill rotWithShape="1">
            <a:blip r:embed="rId15"/>
            <a:srcRect l="31736" b="4956"/>
            <a:stretch/>
          </p:blipFill>
          <p:spPr>
            <a:xfrm>
              <a:off x="26084645" y="4463585"/>
              <a:ext cx="2044211" cy="1361046"/>
            </a:xfrm>
            <a:prstGeom prst="roundRect">
              <a:avLst>
                <a:gd name="adj" fmla="val 8747"/>
              </a:avLst>
            </a:prstGeom>
          </p:spPr>
        </p:pic>
        <p:pic>
          <p:nvPicPr>
            <p:cNvPr id="59" name="Picture 2">
              <a:extLst>
                <a:ext uri="{FF2B5EF4-FFF2-40B4-BE49-F238E27FC236}">
                  <a16:creationId xmlns:a16="http://schemas.microsoft.com/office/drawing/2014/main" id="{50D4F160-A2D9-0446-B5E9-3134B0FC6F88}"/>
                </a:ext>
              </a:extLst>
            </p:cNvPr>
            <p:cNvPicPr>
              <a:picLocks noChangeAspect="1" noChangeArrowheads="1"/>
            </p:cNvPicPr>
            <p:nvPr/>
          </p:nvPicPr>
          <p:blipFill rotWithShape="1">
            <a:blip r:embed="rId16"/>
            <a:srcRect l="7818" t="10848" r="9034"/>
            <a:stretch/>
          </p:blipFill>
          <p:spPr bwMode="auto">
            <a:xfrm>
              <a:off x="26085044" y="14755162"/>
              <a:ext cx="2040523" cy="1360331"/>
            </a:xfrm>
            <a:prstGeom prst="roundRect">
              <a:avLst>
                <a:gd name="adj" fmla="val 8697"/>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948F22CB-770E-FFF3-0F5A-39AC7E3C708A}"/>
                </a:ext>
              </a:extLst>
            </p:cNvPr>
            <p:cNvPicPr>
              <a:picLocks noChangeAspect="1" noChangeArrowheads="1"/>
            </p:cNvPicPr>
            <p:nvPr/>
          </p:nvPicPr>
          <p:blipFill rotWithShape="1">
            <a:blip r:embed="rId14"/>
            <a:srcRect l="8890" t="7920" r="20185" b="7920"/>
            <a:stretch/>
          </p:blipFill>
          <p:spPr bwMode="auto">
            <a:xfrm>
              <a:off x="26088219" y="7890432"/>
              <a:ext cx="2037348" cy="1365827"/>
            </a:xfrm>
            <a:prstGeom prst="roundRect">
              <a:avLst>
                <a:gd name="adj" fmla="val 6856"/>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AE4959D8-D4D8-3818-8C2F-E18FECCC5A88}"/>
                </a:ext>
              </a:extLst>
            </p:cNvPr>
            <p:cNvPicPr>
              <a:picLocks noChangeAspect="1" noChangeArrowheads="1"/>
            </p:cNvPicPr>
            <p:nvPr/>
          </p:nvPicPr>
          <p:blipFill rotWithShape="1">
            <a:blip r:embed="rId17"/>
            <a:srcRect l="14770" r="14881"/>
            <a:stretch/>
          </p:blipFill>
          <p:spPr bwMode="auto">
            <a:xfrm>
              <a:off x="8322291" y="11323845"/>
              <a:ext cx="2056997" cy="1364029"/>
            </a:xfrm>
            <a:prstGeom prst="roundRect">
              <a:avLst>
                <a:gd name="adj" fmla="val 10522"/>
              </a:avLst>
            </a:prstGeom>
            <a:noFill/>
            <a:ln>
              <a:noFill/>
            </a:ln>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2983E221-9741-5885-719D-B394DF574FAC}"/>
                </a:ext>
              </a:extLst>
            </p:cNvPr>
            <p:cNvPicPr>
              <a:picLocks noChangeAspect="1"/>
            </p:cNvPicPr>
            <p:nvPr/>
          </p:nvPicPr>
          <p:blipFill>
            <a:blip r:embed="rId18"/>
            <a:stretch>
              <a:fillRect/>
            </a:stretch>
          </p:blipFill>
          <p:spPr>
            <a:xfrm>
              <a:off x="26351258" y="13046663"/>
              <a:ext cx="1537942" cy="1348232"/>
            </a:xfrm>
            <a:prstGeom prst="roundRect">
              <a:avLst>
                <a:gd name="adj" fmla="val 2096"/>
              </a:avLst>
            </a:prstGeom>
          </p:spPr>
        </p:pic>
        <p:grpSp>
          <p:nvGrpSpPr>
            <p:cNvPr id="65" name="Group 64">
              <a:extLst>
                <a:ext uri="{FF2B5EF4-FFF2-40B4-BE49-F238E27FC236}">
                  <a16:creationId xmlns:a16="http://schemas.microsoft.com/office/drawing/2014/main" id="{A21113B9-8507-50AD-2A1F-B91601F71B9E}"/>
                </a:ext>
              </a:extLst>
            </p:cNvPr>
            <p:cNvGrpSpPr/>
            <p:nvPr/>
          </p:nvGrpSpPr>
          <p:grpSpPr>
            <a:xfrm>
              <a:off x="8331691" y="2743443"/>
              <a:ext cx="2051408" cy="15087114"/>
              <a:chOff x="1547405" y="1479511"/>
              <a:chExt cx="2367121" cy="17409035"/>
            </a:xfrm>
          </p:grpSpPr>
          <p:sp>
            <p:nvSpPr>
              <p:cNvPr id="112" name="Rectangle: Rounded Corners 111">
                <a:extLst>
                  <a:ext uri="{FF2B5EF4-FFF2-40B4-BE49-F238E27FC236}">
                    <a16:creationId xmlns:a16="http://schemas.microsoft.com/office/drawing/2014/main" id="{1ADA4DCE-0BB9-82C6-D4BE-EB1A8773C7AD}"/>
                  </a:ext>
                </a:extLst>
              </p:cNvPr>
              <p:cNvSpPr>
                <a:spLocks/>
              </p:cNvSpPr>
              <p:nvPr/>
            </p:nvSpPr>
            <p:spPr>
              <a:xfrm>
                <a:off x="1550088" y="1479511"/>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13" name="Rectangle: Rounded Corners 112">
                <a:extLst>
                  <a:ext uri="{FF2B5EF4-FFF2-40B4-BE49-F238E27FC236}">
                    <a16:creationId xmlns:a16="http://schemas.microsoft.com/office/drawing/2014/main" id="{746CB390-5520-37F2-9700-537A0A8F6327}"/>
                  </a:ext>
                </a:extLst>
              </p:cNvPr>
              <p:cNvSpPr>
                <a:spLocks/>
              </p:cNvSpPr>
              <p:nvPr/>
            </p:nvSpPr>
            <p:spPr>
              <a:xfrm>
                <a:off x="1550087" y="3458525"/>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14" name="Rectangle: Rounded Corners 113">
                <a:extLst>
                  <a:ext uri="{FF2B5EF4-FFF2-40B4-BE49-F238E27FC236}">
                    <a16:creationId xmlns:a16="http://schemas.microsoft.com/office/drawing/2014/main" id="{91422207-382A-CA46-D2E6-9DE8F4D15B9E}"/>
                  </a:ext>
                </a:extLst>
              </p:cNvPr>
              <p:cNvSpPr>
                <a:spLocks/>
              </p:cNvSpPr>
              <p:nvPr/>
            </p:nvSpPr>
            <p:spPr>
              <a:xfrm>
                <a:off x="1550087" y="5437539"/>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15" name="Rectangle: Rounded Corners 114">
                <a:extLst>
                  <a:ext uri="{FF2B5EF4-FFF2-40B4-BE49-F238E27FC236}">
                    <a16:creationId xmlns:a16="http://schemas.microsoft.com/office/drawing/2014/main" id="{FF23D0C6-8378-BF10-2DE4-3CAD48605615}"/>
                  </a:ext>
                </a:extLst>
              </p:cNvPr>
              <p:cNvSpPr>
                <a:spLocks/>
              </p:cNvSpPr>
              <p:nvPr/>
            </p:nvSpPr>
            <p:spPr>
              <a:xfrm>
                <a:off x="1547407" y="7416553"/>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16" name="Rectangle: Rounded Corners 115">
                <a:extLst>
                  <a:ext uri="{FF2B5EF4-FFF2-40B4-BE49-F238E27FC236}">
                    <a16:creationId xmlns:a16="http://schemas.microsoft.com/office/drawing/2014/main" id="{E02BCE91-11EB-2370-539D-321606646E85}"/>
                  </a:ext>
                </a:extLst>
              </p:cNvPr>
              <p:cNvSpPr>
                <a:spLocks/>
              </p:cNvSpPr>
              <p:nvPr/>
            </p:nvSpPr>
            <p:spPr>
              <a:xfrm>
                <a:off x="1547406" y="9395567"/>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17" name="Rectangle: Rounded Corners 116">
                <a:extLst>
                  <a:ext uri="{FF2B5EF4-FFF2-40B4-BE49-F238E27FC236}">
                    <a16:creationId xmlns:a16="http://schemas.microsoft.com/office/drawing/2014/main" id="{561516A3-16E1-4AAD-8E87-56E2BACD2A42}"/>
                  </a:ext>
                </a:extLst>
              </p:cNvPr>
              <p:cNvSpPr>
                <a:spLocks/>
              </p:cNvSpPr>
              <p:nvPr/>
            </p:nvSpPr>
            <p:spPr>
              <a:xfrm>
                <a:off x="1547406" y="11374581"/>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18" name="Rectangle: Rounded Corners 117">
                <a:extLst>
                  <a:ext uri="{FF2B5EF4-FFF2-40B4-BE49-F238E27FC236}">
                    <a16:creationId xmlns:a16="http://schemas.microsoft.com/office/drawing/2014/main" id="{29976FB4-2276-65E6-9C9E-EF30BD43C309}"/>
                  </a:ext>
                </a:extLst>
              </p:cNvPr>
              <p:cNvSpPr>
                <a:spLocks/>
              </p:cNvSpPr>
              <p:nvPr/>
            </p:nvSpPr>
            <p:spPr>
              <a:xfrm>
                <a:off x="1547406" y="13353595"/>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19" name="Rectangle: Rounded Corners 118">
                <a:extLst>
                  <a:ext uri="{FF2B5EF4-FFF2-40B4-BE49-F238E27FC236}">
                    <a16:creationId xmlns:a16="http://schemas.microsoft.com/office/drawing/2014/main" id="{206A7C10-43BA-087E-4976-7ABE81853F23}"/>
                  </a:ext>
                </a:extLst>
              </p:cNvPr>
              <p:cNvSpPr>
                <a:spLocks/>
              </p:cNvSpPr>
              <p:nvPr/>
            </p:nvSpPr>
            <p:spPr>
              <a:xfrm>
                <a:off x="1547405" y="15332609"/>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20" name="Rectangle: Rounded Corners 119">
                <a:extLst>
                  <a:ext uri="{FF2B5EF4-FFF2-40B4-BE49-F238E27FC236}">
                    <a16:creationId xmlns:a16="http://schemas.microsoft.com/office/drawing/2014/main" id="{19562879-C637-F05C-42F8-0D7074E34D8F}"/>
                  </a:ext>
                </a:extLst>
              </p:cNvPr>
              <p:cNvSpPr>
                <a:spLocks/>
              </p:cNvSpPr>
              <p:nvPr/>
            </p:nvSpPr>
            <p:spPr>
              <a:xfrm>
                <a:off x="1547405" y="17311623"/>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grpSp>
        <p:grpSp>
          <p:nvGrpSpPr>
            <p:cNvPr id="70" name="Group 69">
              <a:extLst>
                <a:ext uri="{FF2B5EF4-FFF2-40B4-BE49-F238E27FC236}">
                  <a16:creationId xmlns:a16="http://schemas.microsoft.com/office/drawing/2014/main" id="{4D2DAC47-5F05-C4DC-695E-45BC39CBD581}"/>
                </a:ext>
              </a:extLst>
            </p:cNvPr>
            <p:cNvGrpSpPr/>
            <p:nvPr/>
          </p:nvGrpSpPr>
          <p:grpSpPr>
            <a:xfrm flipH="1">
              <a:off x="26078696" y="2743443"/>
              <a:ext cx="2051408" cy="15087114"/>
              <a:chOff x="1547405" y="1479511"/>
              <a:chExt cx="2367121" cy="17409035"/>
            </a:xfrm>
          </p:grpSpPr>
          <p:sp>
            <p:nvSpPr>
              <p:cNvPr id="92" name="Rectangle: Rounded Corners 91">
                <a:extLst>
                  <a:ext uri="{FF2B5EF4-FFF2-40B4-BE49-F238E27FC236}">
                    <a16:creationId xmlns:a16="http://schemas.microsoft.com/office/drawing/2014/main" id="{851DE598-CA89-23BF-3238-587E99259C5F}"/>
                  </a:ext>
                </a:extLst>
              </p:cNvPr>
              <p:cNvSpPr>
                <a:spLocks/>
              </p:cNvSpPr>
              <p:nvPr/>
            </p:nvSpPr>
            <p:spPr>
              <a:xfrm>
                <a:off x="1550088" y="1479511"/>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97" name="Rectangle: Rounded Corners 96">
                <a:extLst>
                  <a:ext uri="{FF2B5EF4-FFF2-40B4-BE49-F238E27FC236}">
                    <a16:creationId xmlns:a16="http://schemas.microsoft.com/office/drawing/2014/main" id="{52B842D8-A11D-E8F1-D65F-4175051B7639}"/>
                  </a:ext>
                </a:extLst>
              </p:cNvPr>
              <p:cNvSpPr>
                <a:spLocks/>
              </p:cNvSpPr>
              <p:nvPr/>
            </p:nvSpPr>
            <p:spPr>
              <a:xfrm>
                <a:off x="1550087" y="3458525"/>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98" name="Rectangle: Rounded Corners 97">
                <a:extLst>
                  <a:ext uri="{FF2B5EF4-FFF2-40B4-BE49-F238E27FC236}">
                    <a16:creationId xmlns:a16="http://schemas.microsoft.com/office/drawing/2014/main" id="{22D54D1F-863F-F230-7ED9-E359527D9D36}"/>
                  </a:ext>
                </a:extLst>
              </p:cNvPr>
              <p:cNvSpPr>
                <a:spLocks/>
              </p:cNvSpPr>
              <p:nvPr/>
            </p:nvSpPr>
            <p:spPr>
              <a:xfrm>
                <a:off x="1550087" y="5437539"/>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99" name="Rectangle: Rounded Corners 98">
                <a:extLst>
                  <a:ext uri="{FF2B5EF4-FFF2-40B4-BE49-F238E27FC236}">
                    <a16:creationId xmlns:a16="http://schemas.microsoft.com/office/drawing/2014/main" id="{996BB8DE-7A94-0B8F-BA35-9F1E45B8530B}"/>
                  </a:ext>
                </a:extLst>
              </p:cNvPr>
              <p:cNvSpPr>
                <a:spLocks/>
              </p:cNvSpPr>
              <p:nvPr/>
            </p:nvSpPr>
            <p:spPr>
              <a:xfrm>
                <a:off x="1547407" y="7416553"/>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05" name="Rectangle: Rounded Corners 104">
                <a:extLst>
                  <a:ext uri="{FF2B5EF4-FFF2-40B4-BE49-F238E27FC236}">
                    <a16:creationId xmlns:a16="http://schemas.microsoft.com/office/drawing/2014/main" id="{8286663B-417B-0C54-99FD-49C96631C1E5}"/>
                  </a:ext>
                </a:extLst>
              </p:cNvPr>
              <p:cNvSpPr>
                <a:spLocks/>
              </p:cNvSpPr>
              <p:nvPr/>
            </p:nvSpPr>
            <p:spPr>
              <a:xfrm>
                <a:off x="1547406" y="9395567"/>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07" name="Rectangle: Rounded Corners 106">
                <a:extLst>
                  <a:ext uri="{FF2B5EF4-FFF2-40B4-BE49-F238E27FC236}">
                    <a16:creationId xmlns:a16="http://schemas.microsoft.com/office/drawing/2014/main" id="{595C3801-BB6F-EAEA-7FA0-9C712A98D0BD}"/>
                  </a:ext>
                </a:extLst>
              </p:cNvPr>
              <p:cNvSpPr>
                <a:spLocks/>
              </p:cNvSpPr>
              <p:nvPr/>
            </p:nvSpPr>
            <p:spPr>
              <a:xfrm>
                <a:off x="1547406" y="11374581"/>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09" name="Rectangle: Rounded Corners 108">
                <a:extLst>
                  <a:ext uri="{FF2B5EF4-FFF2-40B4-BE49-F238E27FC236}">
                    <a16:creationId xmlns:a16="http://schemas.microsoft.com/office/drawing/2014/main" id="{3C4C2BD1-6A50-74AF-DBF4-832C794A06ED}"/>
                  </a:ext>
                </a:extLst>
              </p:cNvPr>
              <p:cNvSpPr>
                <a:spLocks/>
              </p:cNvSpPr>
              <p:nvPr/>
            </p:nvSpPr>
            <p:spPr>
              <a:xfrm>
                <a:off x="1547406" y="13353595"/>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10" name="Rectangle: Rounded Corners 109">
                <a:extLst>
                  <a:ext uri="{FF2B5EF4-FFF2-40B4-BE49-F238E27FC236}">
                    <a16:creationId xmlns:a16="http://schemas.microsoft.com/office/drawing/2014/main" id="{68184B4C-C7F7-6F6A-8CEB-ADDA116B1EA5}"/>
                  </a:ext>
                </a:extLst>
              </p:cNvPr>
              <p:cNvSpPr>
                <a:spLocks/>
              </p:cNvSpPr>
              <p:nvPr/>
            </p:nvSpPr>
            <p:spPr>
              <a:xfrm>
                <a:off x="1547405" y="15332609"/>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sp>
            <p:nvSpPr>
              <p:cNvPr id="111" name="Rectangle: Rounded Corners 110">
                <a:extLst>
                  <a:ext uri="{FF2B5EF4-FFF2-40B4-BE49-F238E27FC236}">
                    <a16:creationId xmlns:a16="http://schemas.microsoft.com/office/drawing/2014/main" id="{64E9AA33-0D09-EC12-C369-BBBF415EA2BC}"/>
                  </a:ext>
                </a:extLst>
              </p:cNvPr>
              <p:cNvSpPr>
                <a:spLocks/>
              </p:cNvSpPr>
              <p:nvPr/>
            </p:nvSpPr>
            <p:spPr>
              <a:xfrm>
                <a:off x="1547405" y="17311623"/>
                <a:ext cx="2364438" cy="1576923"/>
              </a:xfrm>
              <a:prstGeom prst="roundRect">
                <a:avLst>
                  <a:gd name="adj" fmla="val 8923"/>
                </a:avLst>
              </a:prstGeom>
              <a:noFill/>
              <a:ln w="12700">
                <a:gradFill>
                  <a:gsLst>
                    <a:gs pos="0">
                      <a:schemeClr val="accent4"/>
                    </a:gs>
                    <a:gs pos="100000">
                      <a:schemeClr val="bg2"/>
                    </a:gs>
                  </a:gsLst>
                  <a:lin ang="5400000" scaled="1"/>
                </a:gra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defTabSz="1108327">
                  <a:defRPr/>
                </a:pPr>
                <a:endParaRPr lang="en-CA" sz="933" b="1">
                  <a:solidFill>
                    <a:srgbClr val="000000"/>
                  </a:solidFill>
                  <a:latin typeface="NVIDIA Sans"/>
                </a:endParaRPr>
              </a:p>
            </p:txBody>
          </p:sp>
        </p:grpSp>
        <p:sp>
          <p:nvSpPr>
            <p:cNvPr id="74" name="Rectangle 73">
              <a:extLst>
                <a:ext uri="{FF2B5EF4-FFF2-40B4-BE49-F238E27FC236}">
                  <a16:creationId xmlns:a16="http://schemas.microsoft.com/office/drawing/2014/main" id="{0647B079-7CB1-2869-B224-E4E90C03FA6B}"/>
                </a:ext>
              </a:extLst>
            </p:cNvPr>
            <p:cNvSpPr/>
            <p:nvPr/>
          </p:nvSpPr>
          <p:spPr>
            <a:xfrm>
              <a:off x="5160144" y="3161634"/>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algn="r" defTabSz="1108327">
                <a:defRPr/>
              </a:pPr>
              <a:r>
                <a:rPr lang="en-US" sz="1067" b="1">
                  <a:solidFill>
                    <a:srgbClr val="000000"/>
                  </a:solidFill>
                  <a:latin typeface="NVIDIA Sans"/>
                </a:rPr>
                <a:t>TEXT</a:t>
              </a:r>
            </a:p>
          </p:txBody>
        </p:sp>
        <p:sp>
          <p:nvSpPr>
            <p:cNvPr id="75" name="Rectangle 74">
              <a:extLst>
                <a:ext uri="{FF2B5EF4-FFF2-40B4-BE49-F238E27FC236}">
                  <a16:creationId xmlns:a16="http://schemas.microsoft.com/office/drawing/2014/main" id="{8CA1C12D-F157-58A4-7171-237965A297A2}"/>
                </a:ext>
              </a:extLst>
            </p:cNvPr>
            <p:cNvSpPr/>
            <p:nvPr/>
          </p:nvSpPr>
          <p:spPr>
            <a:xfrm>
              <a:off x="5160144" y="4872651"/>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algn="r" defTabSz="1108327">
                <a:defRPr/>
              </a:pPr>
              <a:r>
                <a:rPr lang="en-US" sz="1067" b="1">
                  <a:solidFill>
                    <a:srgbClr val="000000"/>
                  </a:solidFill>
                  <a:latin typeface="NVIDIA Sans"/>
                </a:rPr>
                <a:t>TEXT</a:t>
              </a:r>
            </a:p>
          </p:txBody>
        </p:sp>
        <p:sp>
          <p:nvSpPr>
            <p:cNvPr id="76" name="Rectangle 75">
              <a:extLst>
                <a:ext uri="{FF2B5EF4-FFF2-40B4-BE49-F238E27FC236}">
                  <a16:creationId xmlns:a16="http://schemas.microsoft.com/office/drawing/2014/main" id="{C5F84F57-F9C4-D71C-303F-4528147F8578}"/>
                </a:ext>
              </a:extLst>
            </p:cNvPr>
            <p:cNvSpPr/>
            <p:nvPr/>
          </p:nvSpPr>
          <p:spPr>
            <a:xfrm>
              <a:off x="5160144" y="6583671"/>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algn="r" defTabSz="1108327">
                <a:defRPr/>
              </a:pPr>
              <a:r>
                <a:rPr lang="en-US" sz="1067" b="1">
                  <a:solidFill>
                    <a:srgbClr val="000000"/>
                  </a:solidFill>
                  <a:latin typeface="NVIDIA Sans"/>
                </a:rPr>
                <a:t>IMAGE</a:t>
              </a:r>
            </a:p>
          </p:txBody>
        </p:sp>
        <p:sp>
          <p:nvSpPr>
            <p:cNvPr id="77" name="Rectangle 76">
              <a:extLst>
                <a:ext uri="{FF2B5EF4-FFF2-40B4-BE49-F238E27FC236}">
                  <a16:creationId xmlns:a16="http://schemas.microsoft.com/office/drawing/2014/main" id="{C33E79E4-E55E-D3FE-A80B-4EF836EF107F}"/>
                </a:ext>
              </a:extLst>
            </p:cNvPr>
            <p:cNvSpPr/>
            <p:nvPr/>
          </p:nvSpPr>
          <p:spPr>
            <a:xfrm>
              <a:off x="5160144" y="8294691"/>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algn="r" defTabSz="1108327">
                <a:defRPr/>
              </a:pPr>
              <a:r>
                <a:rPr lang="en-US" sz="1067" b="1">
                  <a:solidFill>
                    <a:srgbClr val="000000"/>
                  </a:solidFill>
                  <a:latin typeface="NVIDIA Sans"/>
                </a:rPr>
                <a:t>VIDEO</a:t>
              </a:r>
            </a:p>
          </p:txBody>
        </p:sp>
        <p:sp>
          <p:nvSpPr>
            <p:cNvPr id="78" name="Rectangle 77">
              <a:extLst>
                <a:ext uri="{FF2B5EF4-FFF2-40B4-BE49-F238E27FC236}">
                  <a16:creationId xmlns:a16="http://schemas.microsoft.com/office/drawing/2014/main" id="{3B9D773D-30D8-7CCE-9536-A26D6CAD29A3}"/>
                </a:ext>
              </a:extLst>
            </p:cNvPr>
            <p:cNvSpPr/>
            <p:nvPr/>
          </p:nvSpPr>
          <p:spPr>
            <a:xfrm>
              <a:off x="5160144" y="11685840"/>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algn="r" defTabSz="1108327">
                <a:defRPr/>
              </a:pPr>
              <a:r>
                <a:rPr lang="en-US" sz="1067" b="1">
                  <a:solidFill>
                    <a:srgbClr val="000000"/>
                  </a:solidFill>
                  <a:latin typeface="NVIDIA Sans"/>
                </a:rPr>
                <a:t>SPEECH</a:t>
              </a:r>
            </a:p>
          </p:txBody>
        </p:sp>
        <p:sp>
          <p:nvSpPr>
            <p:cNvPr id="79" name="Rectangle 78">
              <a:extLst>
                <a:ext uri="{FF2B5EF4-FFF2-40B4-BE49-F238E27FC236}">
                  <a16:creationId xmlns:a16="http://schemas.microsoft.com/office/drawing/2014/main" id="{EAE2F68C-5D81-726C-5D62-19534A85B9D6}"/>
                </a:ext>
              </a:extLst>
            </p:cNvPr>
            <p:cNvSpPr/>
            <p:nvPr/>
          </p:nvSpPr>
          <p:spPr>
            <a:xfrm>
              <a:off x="4543425" y="13386564"/>
              <a:ext cx="3426777"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algn="r" defTabSz="1108327">
                <a:defRPr/>
              </a:pPr>
              <a:r>
                <a:rPr lang="en-US" sz="1067" b="1">
                  <a:solidFill>
                    <a:srgbClr val="000000"/>
                  </a:solidFill>
                  <a:latin typeface="NVIDIA Sans"/>
                </a:rPr>
                <a:t>MULTI-MODAL</a:t>
              </a:r>
            </a:p>
          </p:txBody>
        </p:sp>
        <p:sp>
          <p:nvSpPr>
            <p:cNvPr id="80" name="Rectangle 79">
              <a:extLst>
                <a:ext uri="{FF2B5EF4-FFF2-40B4-BE49-F238E27FC236}">
                  <a16:creationId xmlns:a16="http://schemas.microsoft.com/office/drawing/2014/main" id="{11FD961D-09A8-F3E1-8DC0-4D0B21841D45}"/>
                </a:ext>
              </a:extLst>
            </p:cNvPr>
            <p:cNvSpPr/>
            <p:nvPr/>
          </p:nvSpPr>
          <p:spPr>
            <a:xfrm>
              <a:off x="5160144" y="15097584"/>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algn="r" defTabSz="1108327">
                <a:defRPr/>
              </a:pPr>
              <a:r>
                <a:rPr lang="en-US" sz="1067" b="1">
                  <a:solidFill>
                    <a:srgbClr val="000000"/>
                  </a:solidFill>
                  <a:latin typeface="NVIDIA Sans"/>
                </a:rPr>
                <a:t>AMINO ACID</a:t>
              </a:r>
            </a:p>
          </p:txBody>
        </p:sp>
        <p:sp>
          <p:nvSpPr>
            <p:cNvPr id="81" name="Rectangle 80">
              <a:extLst>
                <a:ext uri="{FF2B5EF4-FFF2-40B4-BE49-F238E27FC236}">
                  <a16:creationId xmlns:a16="http://schemas.microsoft.com/office/drawing/2014/main" id="{FB28E28B-E6FF-4A44-3D30-E37912D9FE16}"/>
                </a:ext>
              </a:extLst>
            </p:cNvPr>
            <p:cNvSpPr/>
            <p:nvPr/>
          </p:nvSpPr>
          <p:spPr>
            <a:xfrm>
              <a:off x="5160144" y="16562289"/>
              <a:ext cx="2810058" cy="1169937"/>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algn="r" defTabSz="1108327">
                <a:defRPr/>
              </a:pPr>
              <a:r>
                <a:rPr lang="en-US" sz="1067" b="1">
                  <a:solidFill>
                    <a:srgbClr val="000000"/>
                  </a:solidFill>
                  <a:latin typeface="NVIDIA Sans"/>
                </a:rPr>
                <a:t>BRAINWAVES</a:t>
              </a:r>
            </a:p>
          </p:txBody>
        </p:sp>
        <p:sp>
          <p:nvSpPr>
            <p:cNvPr id="82" name="Rectangle 81">
              <a:extLst>
                <a:ext uri="{FF2B5EF4-FFF2-40B4-BE49-F238E27FC236}">
                  <a16:creationId xmlns:a16="http://schemas.microsoft.com/office/drawing/2014/main" id="{092BADC7-7128-7926-9581-1B5FAE1AFA69}"/>
                </a:ext>
              </a:extLst>
            </p:cNvPr>
            <p:cNvSpPr/>
            <p:nvPr/>
          </p:nvSpPr>
          <p:spPr>
            <a:xfrm>
              <a:off x="28486004" y="16818900"/>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defTabSz="1108327">
                <a:defRPr/>
              </a:pPr>
              <a:r>
                <a:rPr lang="en-US" sz="1067" b="1">
                  <a:solidFill>
                    <a:srgbClr val="000000"/>
                  </a:solidFill>
                  <a:latin typeface="NVIDIA Sans"/>
                </a:rPr>
                <a:t>SPEECH</a:t>
              </a:r>
            </a:p>
          </p:txBody>
        </p:sp>
        <p:sp>
          <p:nvSpPr>
            <p:cNvPr id="83" name="Rectangle 82">
              <a:extLst>
                <a:ext uri="{FF2B5EF4-FFF2-40B4-BE49-F238E27FC236}">
                  <a16:creationId xmlns:a16="http://schemas.microsoft.com/office/drawing/2014/main" id="{E0A26059-230C-3329-648A-54363B6D36E7}"/>
                </a:ext>
              </a:extLst>
            </p:cNvPr>
            <p:cNvSpPr/>
            <p:nvPr/>
          </p:nvSpPr>
          <p:spPr>
            <a:xfrm>
              <a:off x="28486004" y="3161634"/>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defTabSz="1108327">
                <a:defRPr/>
              </a:pPr>
              <a:r>
                <a:rPr lang="en-US" sz="1067" b="1">
                  <a:solidFill>
                    <a:srgbClr val="000000"/>
                  </a:solidFill>
                  <a:latin typeface="NVIDIA Sans"/>
                </a:rPr>
                <a:t>IMAGE</a:t>
              </a:r>
            </a:p>
          </p:txBody>
        </p:sp>
        <p:sp>
          <p:nvSpPr>
            <p:cNvPr id="84" name="Rectangle 83">
              <a:extLst>
                <a:ext uri="{FF2B5EF4-FFF2-40B4-BE49-F238E27FC236}">
                  <a16:creationId xmlns:a16="http://schemas.microsoft.com/office/drawing/2014/main" id="{E500F8A9-C144-A45D-4AF0-739CD33A9C91}"/>
                </a:ext>
              </a:extLst>
            </p:cNvPr>
            <p:cNvSpPr/>
            <p:nvPr/>
          </p:nvSpPr>
          <p:spPr>
            <a:xfrm>
              <a:off x="28486004" y="4877802"/>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defTabSz="1108327">
                <a:defRPr/>
              </a:pPr>
              <a:r>
                <a:rPr lang="en-US" sz="1067" b="1">
                  <a:solidFill>
                    <a:srgbClr val="000000"/>
                  </a:solidFill>
                  <a:latin typeface="NVIDIA Sans"/>
                </a:rPr>
                <a:t>VIDEO</a:t>
              </a:r>
            </a:p>
          </p:txBody>
        </p:sp>
        <p:sp>
          <p:nvSpPr>
            <p:cNvPr id="85" name="Rectangle 84">
              <a:extLst>
                <a:ext uri="{FF2B5EF4-FFF2-40B4-BE49-F238E27FC236}">
                  <a16:creationId xmlns:a16="http://schemas.microsoft.com/office/drawing/2014/main" id="{78CAB097-1383-FB4B-1029-145DECFB1E58}"/>
                </a:ext>
              </a:extLst>
            </p:cNvPr>
            <p:cNvSpPr/>
            <p:nvPr/>
          </p:nvSpPr>
          <p:spPr>
            <a:xfrm>
              <a:off x="28486004" y="6583671"/>
              <a:ext cx="4857921"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defTabSz="1108327">
                <a:defRPr/>
              </a:pPr>
              <a:r>
                <a:rPr lang="en-US" sz="1067" b="1">
                  <a:solidFill>
                    <a:srgbClr val="000000"/>
                  </a:solidFill>
                  <a:latin typeface="NVIDIA Sans"/>
                </a:rPr>
                <a:t>IMAGE</a:t>
              </a:r>
            </a:p>
          </p:txBody>
        </p:sp>
        <p:sp>
          <p:nvSpPr>
            <p:cNvPr id="86" name="Rectangle 85">
              <a:extLst>
                <a:ext uri="{FF2B5EF4-FFF2-40B4-BE49-F238E27FC236}">
                  <a16:creationId xmlns:a16="http://schemas.microsoft.com/office/drawing/2014/main" id="{FA221912-28EE-A61A-153D-4B12B01627A7}"/>
                </a:ext>
              </a:extLst>
            </p:cNvPr>
            <p:cNvSpPr/>
            <p:nvPr/>
          </p:nvSpPr>
          <p:spPr>
            <a:xfrm>
              <a:off x="28487426" y="8289543"/>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defTabSz="1108327">
                <a:defRPr/>
              </a:pPr>
              <a:r>
                <a:rPr lang="en-US" sz="1067" b="1">
                  <a:solidFill>
                    <a:srgbClr val="000000"/>
                  </a:solidFill>
                  <a:latin typeface="NVIDIA Sans"/>
                </a:rPr>
                <a:t>3D</a:t>
              </a:r>
            </a:p>
          </p:txBody>
        </p:sp>
        <p:sp>
          <p:nvSpPr>
            <p:cNvPr id="87" name="Rectangle 86">
              <a:extLst>
                <a:ext uri="{FF2B5EF4-FFF2-40B4-BE49-F238E27FC236}">
                  <a16:creationId xmlns:a16="http://schemas.microsoft.com/office/drawing/2014/main" id="{72821414-97A5-1E03-C89B-578E34CC5706}"/>
                </a:ext>
              </a:extLst>
            </p:cNvPr>
            <p:cNvSpPr/>
            <p:nvPr/>
          </p:nvSpPr>
          <p:spPr>
            <a:xfrm>
              <a:off x="28486004" y="11701287"/>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defTabSz="1108327">
                <a:defRPr/>
              </a:pPr>
              <a:r>
                <a:rPr lang="en-US" sz="1067" b="1">
                  <a:solidFill>
                    <a:srgbClr val="000000"/>
                  </a:solidFill>
                  <a:latin typeface="NVIDIA Sans"/>
                </a:rPr>
                <a:t>ANIMATION</a:t>
              </a:r>
            </a:p>
          </p:txBody>
        </p:sp>
        <p:sp>
          <p:nvSpPr>
            <p:cNvPr id="88" name="Rectangle 87">
              <a:extLst>
                <a:ext uri="{FF2B5EF4-FFF2-40B4-BE49-F238E27FC236}">
                  <a16:creationId xmlns:a16="http://schemas.microsoft.com/office/drawing/2014/main" id="{0FEDF8F0-C0F9-AFEB-037E-0C0D6806B72D}"/>
                </a:ext>
              </a:extLst>
            </p:cNvPr>
            <p:cNvSpPr/>
            <p:nvPr/>
          </p:nvSpPr>
          <p:spPr>
            <a:xfrm>
              <a:off x="28486004" y="13407159"/>
              <a:ext cx="331429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defTabSz="1108327">
                <a:defRPr/>
              </a:pPr>
              <a:r>
                <a:rPr lang="en-US" sz="1067" b="1">
                  <a:solidFill>
                    <a:srgbClr val="000000"/>
                  </a:solidFill>
                  <a:latin typeface="NVIDIA Sans"/>
                </a:rPr>
                <a:t>MANIPULATION</a:t>
              </a:r>
            </a:p>
          </p:txBody>
        </p:sp>
        <p:sp>
          <p:nvSpPr>
            <p:cNvPr id="89" name="Rectangle 88">
              <a:extLst>
                <a:ext uri="{FF2B5EF4-FFF2-40B4-BE49-F238E27FC236}">
                  <a16:creationId xmlns:a16="http://schemas.microsoft.com/office/drawing/2014/main" id="{AC4848B7-E8EA-36AD-5D1B-027BF56B5F94}"/>
                </a:ext>
              </a:extLst>
            </p:cNvPr>
            <p:cNvSpPr/>
            <p:nvPr/>
          </p:nvSpPr>
          <p:spPr>
            <a:xfrm>
              <a:off x="28487426" y="15113031"/>
              <a:ext cx="2810058" cy="677301"/>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defTabSz="1108327">
                <a:defRPr/>
              </a:pPr>
              <a:r>
                <a:rPr lang="en-US" sz="1067" b="1">
                  <a:solidFill>
                    <a:srgbClr val="000000"/>
                  </a:solidFill>
                  <a:latin typeface="NVIDIA Sans"/>
                </a:rPr>
                <a:t>PROTEIN</a:t>
              </a:r>
            </a:p>
          </p:txBody>
        </p:sp>
        <p:pic>
          <p:nvPicPr>
            <p:cNvPr id="90" name="Graphic 89">
              <a:extLst>
                <a:ext uri="{FF2B5EF4-FFF2-40B4-BE49-F238E27FC236}">
                  <a16:creationId xmlns:a16="http://schemas.microsoft.com/office/drawing/2014/main" id="{5A96A05E-F4F8-352A-5201-DB3F453D912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6782554" y="8155659"/>
              <a:ext cx="2966612" cy="4633798"/>
            </a:xfrm>
            <a:prstGeom prst="rect">
              <a:avLst/>
            </a:prstGeom>
          </p:spPr>
        </p:pic>
        <p:pic>
          <p:nvPicPr>
            <p:cNvPr id="91" name="Picture 90">
              <a:extLst>
                <a:ext uri="{FF2B5EF4-FFF2-40B4-BE49-F238E27FC236}">
                  <a16:creationId xmlns:a16="http://schemas.microsoft.com/office/drawing/2014/main" id="{D6E36ABA-794F-0D27-AC33-B1144A4C964F}"/>
                </a:ext>
              </a:extLst>
            </p:cNvPr>
            <p:cNvPicPr>
              <a:picLocks noChangeAspect="1"/>
            </p:cNvPicPr>
            <p:nvPr/>
          </p:nvPicPr>
          <p:blipFill>
            <a:blip r:embed="rId21"/>
            <a:stretch>
              <a:fillRect/>
            </a:stretch>
          </p:blipFill>
          <p:spPr>
            <a:xfrm>
              <a:off x="8537914" y="4674154"/>
              <a:ext cx="1646031" cy="945658"/>
            </a:xfrm>
            <a:prstGeom prst="rect">
              <a:avLst/>
            </a:prstGeom>
          </p:spPr>
        </p:pic>
      </p:grpSp>
      <p:sp>
        <p:nvSpPr>
          <p:cNvPr id="145" name="Rectangle 144">
            <a:extLst>
              <a:ext uri="{FF2B5EF4-FFF2-40B4-BE49-F238E27FC236}">
                <a16:creationId xmlns:a16="http://schemas.microsoft.com/office/drawing/2014/main" id="{5E62B654-DA2E-434D-0E19-A3A49D941F97}"/>
              </a:ext>
            </a:extLst>
          </p:cNvPr>
          <p:cNvSpPr/>
          <p:nvPr/>
        </p:nvSpPr>
        <p:spPr>
          <a:xfrm>
            <a:off x="4847118" y="1460343"/>
            <a:ext cx="2497765" cy="389979"/>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wrap="square" bIns="15240" rtlCol="0" anchor="ctr">
            <a:spAutoFit/>
          </a:bodyPr>
          <a:lstStyle/>
          <a:p>
            <a:pPr algn="ctr" defTabSz="1108327">
              <a:defRPr/>
            </a:pPr>
            <a:r>
              <a:rPr lang="en-US" sz="1067" b="1">
                <a:solidFill>
                  <a:srgbClr val="000000"/>
                </a:solidFill>
                <a:latin typeface="NVIDIA Sans"/>
              </a:rPr>
              <a:t>LEARN AND UNDERSTAND</a:t>
            </a:r>
          </a:p>
          <a:p>
            <a:pPr algn="ctr" defTabSz="1108327">
              <a:defRPr/>
            </a:pPr>
            <a:r>
              <a:rPr lang="en-US" sz="1067" b="1">
                <a:solidFill>
                  <a:srgbClr val="000000"/>
                </a:solidFill>
                <a:latin typeface="NVIDIA Sans"/>
              </a:rPr>
              <a:t>EVERYTHING</a:t>
            </a:r>
          </a:p>
        </p:txBody>
      </p:sp>
      <p:pic>
        <p:nvPicPr>
          <p:cNvPr id="5" name="Picture 4">
            <a:extLst>
              <a:ext uri="{FF2B5EF4-FFF2-40B4-BE49-F238E27FC236}">
                <a16:creationId xmlns:a16="http://schemas.microsoft.com/office/drawing/2014/main" id="{8F1BEC23-A988-F3F6-BD03-DDCAFE20B2B4}"/>
              </a:ext>
            </a:extLst>
          </p:cNvPr>
          <p:cNvPicPr>
            <a:picLocks noChangeAspect="1"/>
          </p:cNvPicPr>
          <p:nvPr/>
        </p:nvPicPr>
        <p:blipFill>
          <a:blip r:embed="rId22"/>
          <a:stretch>
            <a:fillRect/>
          </a:stretch>
        </p:blipFill>
        <p:spPr>
          <a:xfrm>
            <a:off x="2793253" y="921794"/>
            <a:ext cx="663851" cy="422453"/>
          </a:xfrm>
          <a:prstGeom prst="rect">
            <a:avLst/>
          </a:prstGeom>
        </p:spPr>
      </p:pic>
      <p:pic>
        <p:nvPicPr>
          <p:cNvPr id="6" name="Picture 5">
            <a:extLst>
              <a:ext uri="{FF2B5EF4-FFF2-40B4-BE49-F238E27FC236}">
                <a16:creationId xmlns:a16="http://schemas.microsoft.com/office/drawing/2014/main" id="{22BFE7DF-7A0E-05B3-C9BD-13C2D39EF385}"/>
              </a:ext>
            </a:extLst>
          </p:cNvPr>
          <p:cNvPicPr>
            <a:picLocks noChangeAspect="1"/>
          </p:cNvPicPr>
          <p:nvPr/>
        </p:nvPicPr>
        <p:blipFill>
          <a:blip r:embed="rId22"/>
          <a:stretch>
            <a:fillRect/>
          </a:stretch>
        </p:blipFill>
        <p:spPr>
          <a:xfrm>
            <a:off x="2791501" y="1498111"/>
            <a:ext cx="663851" cy="422453"/>
          </a:xfrm>
          <a:prstGeom prst="rect">
            <a:avLst/>
          </a:prstGeom>
        </p:spPr>
      </p:pic>
      <p:sp>
        <p:nvSpPr>
          <p:cNvPr id="2" name="Google Shape;385;p40">
            <a:extLst>
              <a:ext uri="{FF2B5EF4-FFF2-40B4-BE49-F238E27FC236}">
                <a16:creationId xmlns:a16="http://schemas.microsoft.com/office/drawing/2014/main" id="{F30F5676-EF96-4EBE-E0ED-D8A2A6E55390}"/>
              </a:ext>
            </a:extLst>
          </p:cNvPr>
          <p:cNvSpPr txBox="1">
            <a:spLocks noGrp="1"/>
          </p:cNvSpPr>
          <p:nvPr>
            <p:ph type="title"/>
          </p:nvPr>
        </p:nvSpPr>
        <p:spPr>
          <a:xfrm>
            <a:off x="838200" y="0"/>
            <a:ext cx="10515600" cy="838200"/>
          </a:xfrm>
          <a:prstGeom prst="rect">
            <a:avLst/>
          </a:prstGeom>
          <a:noFill/>
          <a:ln>
            <a:noFill/>
          </a:ln>
        </p:spPr>
        <p:txBody>
          <a:bodyPr spcFirstLastPara="1" vert="horz" wrap="square" lIns="30475" tIns="15233" rIns="30475" bIns="15233" numCol="1" rtlCol="0" anchor="b" anchorCtr="0" compatLnSpc="1">
            <a:prstTxWarp prst="textNoShape">
              <a:avLst/>
            </a:prstTxWarp>
            <a:normAutofit/>
          </a:bodyPr>
          <a:lstStyle/>
          <a:p>
            <a:pPr>
              <a:spcBef>
                <a:spcPts val="0"/>
              </a:spcBef>
              <a:buClr>
                <a:schemeClr val="lt1"/>
              </a:buClr>
              <a:buSzPts val="7200"/>
            </a:pPr>
            <a:r>
              <a:rPr lang="en-US" sz="2800" b="1" dirty="0"/>
              <a:t>Sequence Modeling</a:t>
            </a:r>
            <a:endParaRPr sz="2800" b="1" dirty="0"/>
          </a:p>
        </p:txBody>
      </p:sp>
      <p:sp>
        <p:nvSpPr>
          <p:cNvPr id="3" name="Google Shape;386;p40">
            <a:extLst>
              <a:ext uri="{FF2B5EF4-FFF2-40B4-BE49-F238E27FC236}">
                <a16:creationId xmlns:a16="http://schemas.microsoft.com/office/drawing/2014/main" id="{89B81DE2-E381-8BC9-517E-D609572608DF}"/>
              </a:ext>
            </a:extLst>
          </p:cNvPr>
          <p:cNvSpPr txBox="1">
            <a:spLocks/>
          </p:cNvSpPr>
          <p:nvPr/>
        </p:nvSpPr>
        <p:spPr>
          <a:xfrm>
            <a:off x="838200" y="829056"/>
            <a:ext cx="10515600" cy="469400"/>
          </a:xfrm>
          <a:prstGeom prst="rect">
            <a:avLst/>
          </a:prstGeom>
          <a:noFill/>
          <a:ln>
            <a:noFill/>
          </a:ln>
        </p:spPr>
        <p:txBody>
          <a:bodyPr spcFirstLastPara="1" wrap="square" lIns="30475" tIns="15233" rIns="30475" bIns="15233" anchor="t" anchorCtr="0">
            <a:noAutofit/>
          </a:bodyPr>
          <a:lstStyle>
            <a:lvl1pPr marL="457200" indent="-457200" algn="l" rtl="0" fontAlgn="base">
              <a:lnSpc>
                <a:spcPct val="100000"/>
              </a:lnSpc>
              <a:spcBef>
                <a:spcPts val="808"/>
              </a:spcBef>
              <a:spcAft>
                <a:spcPct val="0"/>
              </a:spcAft>
              <a:buClr>
                <a:schemeClr val="tx2"/>
              </a:buClr>
              <a:buSzPct val="100000"/>
              <a:buFont typeface="NVIDIA Sans" panose="020B0503020203020204" pitchFamily="34" charset="0"/>
              <a:buChar char="•"/>
              <a:defRPr sz="4400" b="0">
                <a:solidFill>
                  <a:schemeClr val="tx1"/>
                </a:solidFill>
                <a:latin typeface="NVIDIA Sans" panose="020B0503020203020204" pitchFamily="34" charset="0"/>
                <a:ea typeface="+mn-ea"/>
                <a:cs typeface="NVIDIA Sans" panose="020B0503020203020204" pitchFamily="34" charset="0"/>
              </a:defRPr>
            </a:lvl1pPr>
            <a:lvl2pPr marL="1371600" indent="-457200" algn="l" rtl="0" fontAlgn="base">
              <a:lnSpc>
                <a:spcPct val="100000"/>
              </a:lnSpc>
              <a:spcBef>
                <a:spcPts val="808"/>
              </a:spcBef>
              <a:spcAft>
                <a:spcPct val="0"/>
              </a:spcAft>
              <a:buClr>
                <a:schemeClr val="tx2"/>
              </a:buClr>
              <a:buSzPct val="100000"/>
              <a:buFont typeface="NVIDIA Sans" panose="020B0503020203020204" pitchFamily="34" charset="0"/>
              <a:buChar char="•"/>
              <a:defRPr sz="4000" b="0">
                <a:solidFill>
                  <a:schemeClr val="tx1"/>
                </a:solidFill>
                <a:latin typeface="NVIDIA Sans" panose="020B0503020203020204" pitchFamily="34" charset="0"/>
                <a:cs typeface="NVIDIA Sans" panose="020B0503020203020204" pitchFamily="34" charset="0"/>
              </a:defRPr>
            </a:lvl2pPr>
            <a:lvl3pPr marL="2286000" indent="-457200" algn="l" rtl="0" fontAlgn="base">
              <a:spcBef>
                <a:spcPct val="20000"/>
              </a:spcBef>
              <a:spcAft>
                <a:spcPct val="0"/>
              </a:spcAft>
              <a:buClr>
                <a:schemeClr val="tx2"/>
              </a:buClr>
              <a:buSzPct val="100000"/>
              <a:buFont typeface="NVIDIA Sans" panose="020B0503020203020204" pitchFamily="34" charset="0"/>
              <a:buChar char="•"/>
              <a:defRPr sz="3600" b="0">
                <a:solidFill>
                  <a:schemeClr val="tx1"/>
                </a:solidFill>
                <a:latin typeface="NVIDIA Sans" panose="020B0503020203020204" pitchFamily="34" charset="0"/>
                <a:cs typeface="NVIDIA Sans" panose="020B0503020203020204" pitchFamily="34" charset="0"/>
              </a:defRPr>
            </a:lvl3pPr>
            <a:lvl4pPr marL="3200400" indent="-457200" algn="l" rtl="0" fontAlgn="base">
              <a:spcBef>
                <a:spcPct val="20000"/>
              </a:spcBef>
              <a:spcAft>
                <a:spcPct val="0"/>
              </a:spcAft>
              <a:buClr>
                <a:schemeClr val="tx2"/>
              </a:buClr>
              <a:buFont typeface="NVIDIA Sans" panose="020B0503020203020204" pitchFamily="34" charset="0"/>
              <a:buChar char="•"/>
              <a:defRPr sz="3200">
                <a:solidFill>
                  <a:schemeClr val="tx1"/>
                </a:solidFill>
                <a:latin typeface="NVIDIA Sans" panose="020B0503020203020204" pitchFamily="34" charset="0"/>
                <a:cs typeface="NVIDIA Sans" panose="020B0503020203020204" pitchFamily="34" charset="0"/>
              </a:defRPr>
            </a:lvl4pPr>
            <a:lvl5pPr marL="4054475" indent="-396875" algn="l" rtl="0" fontAlgn="base">
              <a:spcBef>
                <a:spcPct val="20000"/>
              </a:spcBef>
              <a:spcAft>
                <a:spcPct val="0"/>
              </a:spcAft>
              <a:buClr>
                <a:schemeClr val="tx2"/>
              </a:buClr>
              <a:buFont typeface="NVIDIA Sans" panose="020B0503020203020204" pitchFamily="34" charset="0"/>
              <a:buChar char="•"/>
              <a:defRPr sz="2800">
                <a:solidFill>
                  <a:schemeClr val="tx1"/>
                </a:solidFill>
                <a:latin typeface="NVIDIA Sans" panose="020B0503020203020204" pitchFamily="34" charset="0"/>
                <a:cs typeface="NVIDIA Sans" panose="020B0503020203020204" pitchFamily="34" charset="0"/>
              </a:defRPr>
            </a:lvl5pPr>
            <a:lvl6pPr marL="5772800" indent="-512508" algn="l" rtl="0" eaLnBrk="1" fontAlgn="base" hangingPunct="1">
              <a:spcBef>
                <a:spcPct val="20000"/>
              </a:spcBef>
              <a:spcAft>
                <a:spcPct val="0"/>
              </a:spcAft>
              <a:buChar char="»"/>
              <a:defRPr sz="4488">
                <a:solidFill>
                  <a:schemeClr val="bg1"/>
                </a:solidFill>
                <a:latin typeface="+mn-lt"/>
              </a:defRPr>
            </a:lvl6pPr>
            <a:lvl7pPr marL="6797784" indent="-512508" algn="l" rtl="0" eaLnBrk="1" fontAlgn="base" hangingPunct="1">
              <a:spcBef>
                <a:spcPct val="20000"/>
              </a:spcBef>
              <a:spcAft>
                <a:spcPct val="0"/>
              </a:spcAft>
              <a:buChar char="»"/>
              <a:defRPr sz="4488">
                <a:solidFill>
                  <a:schemeClr val="bg1"/>
                </a:solidFill>
                <a:latin typeface="+mn-lt"/>
              </a:defRPr>
            </a:lvl7pPr>
            <a:lvl8pPr marL="7822794" indent="-512508" algn="l" rtl="0" eaLnBrk="1" fontAlgn="base" hangingPunct="1">
              <a:spcBef>
                <a:spcPct val="20000"/>
              </a:spcBef>
              <a:spcAft>
                <a:spcPct val="0"/>
              </a:spcAft>
              <a:buChar char="»"/>
              <a:defRPr sz="4488">
                <a:solidFill>
                  <a:schemeClr val="bg1"/>
                </a:solidFill>
                <a:latin typeface="+mn-lt"/>
              </a:defRPr>
            </a:lvl8pPr>
            <a:lvl9pPr marL="8847796" indent="-512508" algn="l" rtl="0" eaLnBrk="1" fontAlgn="base" hangingPunct="1">
              <a:spcBef>
                <a:spcPct val="20000"/>
              </a:spcBef>
              <a:spcAft>
                <a:spcPct val="0"/>
              </a:spcAft>
              <a:buChar char="»"/>
              <a:defRPr sz="4488">
                <a:solidFill>
                  <a:schemeClr val="bg1"/>
                </a:solidFill>
                <a:latin typeface="+mn-lt"/>
              </a:defRPr>
            </a:lvl9pPr>
          </a:lstStyle>
          <a:p>
            <a:pPr marL="0" indent="0" algn="ctr" defTabSz="304815">
              <a:lnSpc>
                <a:spcPct val="90000"/>
              </a:lnSpc>
              <a:spcBef>
                <a:spcPts val="0"/>
              </a:spcBef>
              <a:spcAft>
                <a:spcPts val="0"/>
              </a:spcAft>
              <a:buClr>
                <a:srgbClr val="000000"/>
              </a:buClr>
              <a:buSzPts val="4800"/>
              <a:buNone/>
            </a:pPr>
            <a:r>
              <a:rPr lang="en-US" sz="1800" b="1" kern="0" dirty="0">
                <a:solidFill>
                  <a:srgbClr val="92D050"/>
                </a:solidFill>
                <a:sym typeface="Arial"/>
              </a:rPr>
              <a:t>Core Component of Generative AI</a:t>
            </a:r>
          </a:p>
        </p:txBody>
      </p:sp>
    </p:spTree>
    <p:extLst>
      <p:ext uri="{BB962C8B-B14F-4D97-AF65-F5344CB8AC3E}">
        <p14:creationId xmlns:p14="http://schemas.microsoft.com/office/powerpoint/2010/main" val="363273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
          <p:cNvSpPr/>
          <p:nvPr/>
        </p:nvSpPr>
        <p:spPr>
          <a:xfrm>
            <a:off x="5212080" y="2613957"/>
            <a:ext cx="1767840" cy="1524000"/>
          </a:xfrm>
          <a:prstGeom prst="hexagon">
            <a:avLst>
              <a:gd name="adj" fmla="val 25000"/>
              <a:gd name="vf" fmla="val 115470"/>
            </a:avLst>
          </a:prstGeom>
          <a:solidFill>
            <a:srgbClr val="00B050"/>
          </a:solidFill>
          <a:ln>
            <a:noFill/>
          </a:ln>
        </p:spPr>
        <p:txBody>
          <a:bodyPr spcFirstLastPara="1" wrap="square" lIns="60950" tIns="30467" rIns="60950" bIns="30467" anchor="ctr" anchorCtr="0">
            <a:noAutofit/>
          </a:bodyPr>
          <a:lstStyle/>
          <a:p>
            <a:pPr algn="ctr" defTabSz="609630">
              <a:buClr>
                <a:srgbClr val="000000"/>
              </a:buClr>
              <a:defRPr/>
            </a:pPr>
            <a:r>
              <a:rPr lang="en-US" sz="1600" kern="0" dirty="0">
                <a:solidFill>
                  <a:srgbClr val="FFFFFF"/>
                </a:solidFill>
                <a:latin typeface="Arial"/>
                <a:ea typeface="Arial"/>
                <a:cs typeface="Arial"/>
                <a:sym typeface="Arial"/>
              </a:rPr>
              <a:t>Natural Language Processing</a:t>
            </a:r>
            <a:endParaRPr sz="933" kern="0" dirty="0">
              <a:solidFill>
                <a:srgbClr val="000000"/>
              </a:solidFill>
              <a:latin typeface="Arial"/>
              <a:cs typeface="Arial"/>
              <a:sym typeface="Arial"/>
            </a:endParaRPr>
          </a:p>
        </p:txBody>
      </p:sp>
      <p:sp>
        <p:nvSpPr>
          <p:cNvPr id="438" name="Google Shape;438;p7"/>
          <p:cNvSpPr/>
          <p:nvPr/>
        </p:nvSpPr>
        <p:spPr>
          <a:xfrm>
            <a:off x="5212080" y="1027383"/>
            <a:ext cx="1767840" cy="1524000"/>
          </a:xfrm>
          <a:prstGeom prst="hexagon">
            <a:avLst>
              <a:gd name="adj" fmla="val 25000"/>
              <a:gd name="vf" fmla="val 115470"/>
            </a:avLst>
          </a:prstGeom>
          <a:solidFill>
            <a:srgbClr val="CCFF99"/>
          </a:solidFill>
          <a:ln>
            <a:noFill/>
          </a:ln>
        </p:spPr>
        <p:txBody>
          <a:bodyPr spcFirstLastPara="1" wrap="square" lIns="60950" tIns="30467" rIns="60950" bIns="30467" anchor="ctr" anchorCtr="0">
            <a:noAutofit/>
          </a:bodyPr>
          <a:lstStyle/>
          <a:p>
            <a:pPr algn="ctr" defTabSz="609630">
              <a:buClr>
                <a:srgbClr val="000000"/>
              </a:buClr>
              <a:defRPr/>
            </a:pPr>
            <a:r>
              <a:rPr lang="en-US" sz="1600" kern="0">
                <a:solidFill>
                  <a:srgbClr val="000000"/>
                </a:solidFill>
                <a:latin typeface="Arial"/>
                <a:ea typeface="Arial"/>
                <a:cs typeface="Arial"/>
                <a:sym typeface="Arial"/>
              </a:rPr>
              <a:t>General Q&amp;A</a:t>
            </a:r>
            <a:endParaRPr sz="933" kern="0">
              <a:solidFill>
                <a:srgbClr val="000000"/>
              </a:solidFill>
              <a:latin typeface="Arial"/>
              <a:cs typeface="Arial"/>
              <a:sym typeface="Arial"/>
            </a:endParaRPr>
          </a:p>
        </p:txBody>
      </p:sp>
      <p:sp>
        <p:nvSpPr>
          <p:cNvPr id="439" name="Google Shape;439;p7"/>
          <p:cNvSpPr/>
          <p:nvPr/>
        </p:nvSpPr>
        <p:spPr>
          <a:xfrm>
            <a:off x="5212080" y="4200532"/>
            <a:ext cx="1767840" cy="1524000"/>
          </a:xfrm>
          <a:prstGeom prst="hexagon">
            <a:avLst>
              <a:gd name="adj" fmla="val 25000"/>
              <a:gd name="vf" fmla="val 115470"/>
            </a:avLst>
          </a:prstGeom>
          <a:solidFill>
            <a:srgbClr val="CCFF99"/>
          </a:solidFill>
          <a:ln>
            <a:noFill/>
          </a:ln>
        </p:spPr>
        <p:txBody>
          <a:bodyPr spcFirstLastPara="1" wrap="square" lIns="60950" tIns="30467" rIns="60950" bIns="30467" anchor="ctr" anchorCtr="0">
            <a:noAutofit/>
          </a:bodyPr>
          <a:lstStyle/>
          <a:p>
            <a:pPr algn="ctr" defTabSz="609630">
              <a:buClr>
                <a:srgbClr val="000000"/>
              </a:buClr>
              <a:defRPr/>
            </a:pPr>
            <a:r>
              <a:rPr lang="en-US" sz="1600" kern="0">
                <a:solidFill>
                  <a:srgbClr val="000000"/>
                </a:solidFill>
                <a:latin typeface="Arial"/>
                <a:ea typeface="Arial"/>
                <a:cs typeface="Arial"/>
                <a:sym typeface="Arial"/>
              </a:rPr>
              <a:t>Translation</a:t>
            </a:r>
            <a:endParaRPr sz="933" kern="0">
              <a:solidFill>
                <a:srgbClr val="000000"/>
              </a:solidFill>
              <a:latin typeface="Arial"/>
              <a:cs typeface="Arial"/>
              <a:sym typeface="Arial"/>
            </a:endParaRPr>
          </a:p>
        </p:txBody>
      </p:sp>
      <p:sp>
        <p:nvSpPr>
          <p:cNvPr id="440" name="Google Shape;440;p7"/>
          <p:cNvSpPr/>
          <p:nvPr/>
        </p:nvSpPr>
        <p:spPr>
          <a:xfrm>
            <a:off x="6653991" y="1813607"/>
            <a:ext cx="1767840" cy="1524000"/>
          </a:xfrm>
          <a:prstGeom prst="hexagon">
            <a:avLst>
              <a:gd name="adj" fmla="val 25000"/>
              <a:gd name="vf" fmla="val 115470"/>
            </a:avLst>
          </a:prstGeom>
          <a:solidFill>
            <a:srgbClr val="CCFF99"/>
          </a:solidFill>
          <a:ln>
            <a:noFill/>
          </a:ln>
        </p:spPr>
        <p:txBody>
          <a:bodyPr spcFirstLastPara="1" wrap="square" lIns="60950" tIns="30467" rIns="60950" bIns="30467" anchor="ctr" anchorCtr="0">
            <a:noAutofit/>
          </a:bodyPr>
          <a:lstStyle/>
          <a:p>
            <a:pPr algn="ctr" defTabSz="609630">
              <a:buClr>
                <a:srgbClr val="000000"/>
              </a:buClr>
              <a:defRPr/>
            </a:pPr>
            <a:r>
              <a:rPr lang="en-US" sz="1600" kern="0">
                <a:solidFill>
                  <a:srgbClr val="000000"/>
                </a:solidFill>
                <a:latin typeface="Arial"/>
                <a:ea typeface="Arial"/>
                <a:cs typeface="Arial"/>
                <a:sym typeface="Arial"/>
              </a:rPr>
              <a:t>Summary Generation</a:t>
            </a:r>
            <a:endParaRPr sz="933" kern="0">
              <a:solidFill>
                <a:srgbClr val="000000"/>
              </a:solidFill>
              <a:latin typeface="Arial"/>
              <a:cs typeface="Arial"/>
              <a:sym typeface="Arial"/>
            </a:endParaRPr>
          </a:p>
        </p:txBody>
      </p:sp>
      <p:sp>
        <p:nvSpPr>
          <p:cNvPr id="441" name="Google Shape;441;p7"/>
          <p:cNvSpPr/>
          <p:nvPr/>
        </p:nvSpPr>
        <p:spPr>
          <a:xfrm>
            <a:off x="6653991" y="3400181"/>
            <a:ext cx="1767840" cy="1524000"/>
          </a:xfrm>
          <a:prstGeom prst="hexagon">
            <a:avLst>
              <a:gd name="adj" fmla="val 25000"/>
              <a:gd name="vf" fmla="val 115470"/>
            </a:avLst>
          </a:prstGeom>
          <a:solidFill>
            <a:srgbClr val="CCFF99"/>
          </a:solidFill>
          <a:ln>
            <a:noFill/>
          </a:ln>
        </p:spPr>
        <p:txBody>
          <a:bodyPr spcFirstLastPara="1" wrap="square" lIns="60950" tIns="30467" rIns="60950" bIns="30467" anchor="ctr" anchorCtr="0">
            <a:noAutofit/>
          </a:bodyPr>
          <a:lstStyle/>
          <a:p>
            <a:pPr algn="ctr" defTabSz="609630">
              <a:buClr>
                <a:srgbClr val="000000"/>
              </a:buClr>
              <a:defRPr/>
            </a:pPr>
            <a:r>
              <a:rPr lang="en-US" sz="1600" kern="0">
                <a:solidFill>
                  <a:srgbClr val="000000"/>
                </a:solidFill>
                <a:latin typeface="Arial"/>
                <a:ea typeface="Arial"/>
                <a:cs typeface="Arial"/>
                <a:sym typeface="Arial"/>
              </a:rPr>
              <a:t>Automatic Dialogue Generation</a:t>
            </a:r>
            <a:endParaRPr sz="933" kern="0">
              <a:solidFill>
                <a:srgbClr val="000000"/>
              </a:solidFill>
              <a:latin typeface="Arial"/>
              <a:cs typeface="Arial"/>
              <a:sym typeface="Arial"/>
            </a:endParaRPr>
          </a:p>
        </p:txBody>
      </p:sp>
      <p:sp>
        <p:nvSpPr>
          <p:cNvPr id="442" name="Google Shape;442;p7"/>
          <p:cNvSpPr/>
          <p:nvPr/>
        </p:nvSpPr>
        <p:spPr>
          <a:xfrm>
            <a:off x="3770169" y="1813607"/>
            <a:ext cx="1767840" cy="1524000"/>
          </a:xfrm>
          <a:prstGeom prst="hexagon">
            <a:avLst>
              <a:gd name="adj" fmla="val 25000"/>
              <a:gd name="vf" fmla="val 115470"/>
            </a:avLst>
          </a:prstGeom>
          <a:solidFill>
            <a:srgbClr val="CCFF99"/>
          </a:solidFill>
          <a:ln>
            <a:noFill/>
          </a:ln>
        </p:spPr>
        <p:txBody>
          <a:bodyPr spcFirstLastPara="1" wrap="square" lIns="60950" tIns="30467" rIns="60950" bIns="30467" anchor="ctr" anchorCtr="0">
            <a:noAutofit/>
          </a:bodyPr>
          <a:lstStyle/>
          <a:p>
            <a:pPr algn="ctr" defTabSz="609630">
              <a:buClr>
                <a:srgbClr val="000000"/>
              </a:buClr>
              <a:defRPr/>
            </a:pPr>
            <a:r>
              <a:rPr lang="en-US" sz="1600" kern="0">
                <a:solidFill>
                  <a:srgbClr val="000000"/>
                </a:solidFill>
                <a:latin typeface="Arial"/>
                <a:ea typeface="Arial"/>
                <a:cs typeface="Arial"/>
                <a:sym typeface="Arial"/>
              </a:rPr>
              <a:t>Intent Detection</a:t>
            </a:r>
            <a:endParaRPr sz="933" kern="0">
              <a:solidFill>
                <a:srgbClr val="000000"/>
              </a:solidFill>
              <a:latin typeface="Arial"/>
              <a:cs typeface="Arial"/>
              <a:sym typeface="Arial"/>
            </a:endParaRPr>
          </a:p>
        </p:txBody>
      </p:sp>
      <p:sp>
        <p:nvSpPr>
          <p:cNvPr id="443" name="Google Shape;443;p7"/>
          <p:cNvSpPr/>
          <p:nvPr/>
        </p:nvSpPr>
        <p:spPr>
          <a:xfrm>
            <a:off x="3770169" y="3400181"/>
            <a:ext cx="1767840" cy="1524000"/>
          </a:xfrm>
          <a:prstGeom prst="hexagon">
            <a:avLst>
              <a:gd name="adj" fmla="val 25000"/>
              <a:gd name="vf" fmla="val 115470"/>
            </a:avLst>
          </a:prstGeom>
          <a:solidFill>
            <a:srgbClr val="CCFF99"/>
          </a:solidFill>
          <a:ln>
            <a:noFill/>
          </a:ln>
        </p:spPr>
        <p:txBody>
          <a:bodyPr spcFirstLastPara="1" wrap="square" lIns="60950" tIns="30467" rIns="60950" bIns="30467" anchor="ctr" anchorCtr="0">
            <a:noAutofit/>
          </a:bodyPr>
          <a:lstStyle/>
          <a:p>
            <a:pPr algn="ctr" defTabSz="609630">
              <a:buClr>
                <a:srgbClr val="000000"/>
              </a:buClr>
              <a:defRPr/>
            </a:pPr>
            <a:r>
              <a:rPr lang="en-US" sz="1600" kern="0">
                <a:solidFill>
                  <a:srgbClr val="000000"/>
                </a:solidFill>
                <a:latin typeface="Arial"/>
                <a:ea typeface="Arial"/>
                <a:cs typeface="Arial"/>
                <a:sym typeface="Arial"/>
              </a:rPr>
              <a:t>Auto Completion</a:t>
            </a:r>
            <a:endParaRPr sz="933" kern="0">
              <a:solidFill>
                <a:srgbClr val="000000"/>
              </a:solidFill>
              <a:latin typeface="Arial"/>
              <a:cs typeface="Arial"/>
              <a:sym typeface="Arial"/>
            </a:endParaRPr>
          </a:p>
        </p:txBody>
      </p:sp>
      <p:sp>
        <p:nvSpPr>
          <p:cNvPr id="444" name="Google Shape;444;p7"/>
          <p:cNvSpPr/>
          <p:nvPr/>
        </p:nvSpPr>
        <p:spPr>
          <a:xfrm>
            <a:off x="8095902" y="2613957"/>
            <a:ext cx="1767840" cy="1524000"/>
          </a:xfrm>
          <a:prstGeom prst="hexagon">
            <a:avLst>
              <a:gd name="adj" fmla="val 25000"/>
              <a:gd name="vf" fmla="val 115470"/>
            </a:avLst>
          </a:prstGeom>
          <a:solidFill>
            <a:srgbClr val="CCFF99"/>
          </a:solidFill>
          <a:ln>
            <a:noFill/>
          </a:ln>
        </p:spPr>
        <p:txBody>
          <a:bodyPr spcFirstLastPara="1" wrap="square" lIns="60950" tIns="30467" rIns="60950" bIns="30467" anchor="ctr" anchorCtr="0">
            <a:noAutofit/>
          </a:bodyPr>
          <a:lstStyle/>
          <a:p>
            <a:pPr algn="ctr" defTabSz="609630">
              <a:buClr>
                <a:srgbClr val="000000"/>
              </a:buClr>
              <a:defRPr/>
            </a:pPr>
            <a:r>
              <a:rPr lang="en-US" sz="1600" kern="0">
                <a:solidFill>
                  <a:srgbClr val="000000"/>
                </a:solidFill>
                <a:latin typeface="Arial"/>
                <a:ea typeface="Arial"/>
                <a:cs typeface="Arial"/>
                <a:sym typeface="Arial"/>
              </a:rPr>
              <a:t>Word Sense</a:t>
            </a:r>
            <a:endParaRPr sz="933" kern="0">
              <a:solidFill>
                <a:srgbClr val="000000"/>
              </a:solidFill>
              <a:latin typeface="Arial"/>
              <a:cs typeface="Arial"/>
              <a:sym typeface="Arial"/>
            </a:endParaRPr>
          </a:p>
        </p:txBody>
      </p:sp>
      <p:sp>
        <p:nvSpPr>
          <p:cNvPr id="445" name="Google Shape;445;p7"/>
          <p:cNvSpPr/>
          <p:nvPr/>
        </p:nvSpPr>
        <p:spPr>
          <a:xfrm>
            <a:off x="6653991" y="4986756"/>
            <a:ext cx="1767840" cy="1524000"/>
          </a:xfrm>
          <a:prstGeom prst="hexagon">
            <a:avLst>
              <a:gd name="adj" fmla="val 25000"/>
              <a:gd name="vf" fmla="val 115470"/>
            </a:avLst>
          </a:prstGeom>
          <a:solidFill>
            <a:srgbClr val="CCFF99"/>
          </a:solidFill>
          <a:ln>
            <a:noFill/>
          </a:ln>
        </p:spPr>
        <p:txBody>
          <a:bodyPr spcFirstLastPara="1" wrap="square" lIns="60950" tIns="30467" rIns="60950" bIns="30467" anchor="ctr" anchorCtr="0">
            <a:noAutofit/>
          </a:bodyPr>
          <a:lstStyle/>
          <a:p>
            <a:pPr algn="ctr" defTabSz="609630">
              <a:buClr>
                <a:srgbClr val="000000"/>
              </a:buClr>
              <a:defRPr/>
            </a:pPr>
            <a:r>
              <a:rPr lang="en-US" sz="1600" kern="0">
                <a:solidFill>
                  <a:srgbClr val="000000"/>
                </a:solidFill>
                <a:latin typeface="Arial"/>
                <a:ea typeface="Arial"/>
                <a:cs typeface="Arial"/>
                <a:sym typeface="Arial"/>
              </a:rPr>
              <a:t>Code Generation</a:t>
            </a:r>
            <a:endParaRPr sz="933" kern="0">
              <a:solidFill>
                <a:srgbClr val="000000"/>
              </a:solidFill>
              <a:latin typeface="Arial"/>
              <a:cs typeface="Arial"/>
              <a:sym typeface="Arial"/>
            </a:endParaRPr>
          </a:p>
        </p:txBody>
      </p:sp>
      <p:sp>
        <p:nvSpPr>
          <p:cNvPr id="446" name="Google Shape;446;p7"/>
          <p:cNvSpPr/>
          <p:nvPr/>
        </p:nvSpPr>
        <p:spPr>
          <a:xfrm>
            <a:off x="2328258" y="2599831"/>
            <a:ext cx="1767840" cy="1524000"/>
          </a:xfrm>
          <a:prstGeom prst="hexagon">
            <a:avLst>
              <a:gd name="adj" fmla="val 25000"/>
              <a:gd name="vf" fmla="val 115470"/>
            </a:avLst>
          </a:prstGeom>
          <a:solidFill>
            <a:srgbClr val="CCFF99"/>
          </a:solidFill>
          <a:ln>
            <a:noFill/>
          </a:ln>
        </p:spPr>
        <p:txBody>
          <a:bodyPr spcFirstLastPara="1" wrap="square" lIns="60950" tIns="30467" rIns="60950" bIns="30467" anchor="ctr" anchorCtr="0">
            <a:noAutofit/>
          </a:bodyPr>
          <a:lstStyle/>
          <a:p>
            <a:pPr algn="ctr" defTabSz="609630">
              <a:buClr>
                <a:srgbClr val="000000"/>
              </a:buClr>
              <a:defRPr/>
            </a:pPr>
            <a:r>
              <a:rPr lang="en-US" sz="1600" kern="0">
                <a:solidFill>
                  <a:srgbClr val="000000"/>
                </a:solidFill>
                <a:latin typeface="Arial"/>
                <a:ea typeface="Arial"/>
                <a:cs typeface="Arial"/>
                <a:sym typeface="Arial"/>
              </a:rPr>
              <a:t>Common Sense Reasoning</a:t>
            </a:r>
            <a:endParaRPr sz="933" kern="0">
              <a:solidFill>
                <a:srgbClr val="000000"/>
              </a:solidFill>
              <a:latin typeface="Arial"/>
              <a:cs typeface="Arial"/>
              <a:sym typeface="Arial"/>
            </a:endParaRPr>
          </a:p>
        </p:txBody>
      </p:sp>
      <p:sp>
        <p:nvSpPr>
          <p:cNvPr id="447" name="Google Shape;447;p7"/>
          <p:cNvSpPr/>
          <p:nvPr/>
        </p:nvSpPr>
        <p:spPr>
          <a:xfrm>
            <a:off x="6653991" y="202808"/>
            <a:ext cx="1767840" cy="1524000"/>
          </a:xfrm>
          <a:prstGeom prst="hexagon">
            <a:avLst>
              <a:gd name="adj" fmla="val 25000"/>
              <a:gd name="vf" fmla="val 115470"/>
            </a:avLst>
          </a:prstGeom>
          <a:solidFill>
            <a:srgbClr val="CCFF99"/>
          </a:solidFill>
          <a:ln>
            <a:noFill/>
          </a:ln>
        </p:spPr>
        <p:txBody>
          <a:bodyPr spcFirstLastPara="1" wrap="square" lIns="60950" tIns="30467" rIns="60950" bIns="30467" anchor="ctr" anchorCtr="0">
            <a:noAutofit/>
          </a:bodyPr>
          <a:lstStyle/>
          <a:p>
            <a:pPr algn="ctr" defTabSz="609630">
              <a:buClr>
                <a:srgbClr val="000000"/>
              </a:buClr>
              <a:defRPr/>
            </a:pPr>
            <a:r>
              <a:rPr lang="en-US" sz="1600" kern="0">
                <a:solidFill>
                  <a:srgbClr val="000000"/>
                </a:solidFill>
                <a:latin typeface="Arial"/>
                <a:ea typeface="Arial"/>
                <a:cs typeface="Arial"/>
                <a:sym typeface="Arial"/>
              </a:rPr>
              <a:t>Automatic Writing</a:t>
            </a:r>
            <a:endParaRPr sz="933" kern="0">
              <a:solidFill>
                <a:srgbClr val="000000"/>
              </a:solidFill>
              <a:latin typeface="Arial"/>
              <a:cs typeface="Arial"/>
              <a:sym typeface="Arial"/>
            </a:endParaRPr>
          </a:p>
        </p:txBody>
      </p:sp>
      <p:sp>
        <p:nvSpPr>
          <p:cNvPr id="448" name="Google Shape;448;p7"/>
          <p:cNvSpPr txBox="1"/>
          <p:nvPr/>
        </p:nvSpPr>
        <p:spPr>
          <a:xfrm>
            <a:off x="9863742" y="6190650"/>
            <a:ext cx="2058470" cy="320126"/>
          </a:xfrm>
          <a:prstGeom prst="rect">
            <a:avLst/>
          </a:prstGeom>
          <a:solidFill>
            <a:schemeClr val="accent3">
              <a:lumMod val="40000"/>
              <a:lumOff val="60000"/>
            </a:schemeClr>
          </a:solidFill>
          <a:ln>
            <a:noFill/>
          </a:ln>
        </p:spPr>
        <p:txBody>
          <a:bodyPr spcFirstLastPara="1" wrap="square" lIns="60950" tIns="30467" rIns="60950" bIns="30467" anchor="ctr" anchorCtr="0">
            <a:spAutoFit/>
          </a:bodyPr>
          <a:lstStyle/>
          <a:p>
            <a:pPr algn="ctr" defTabSz="609630">
              <a:lnSpc>
                <a:spcPct val="90000"/>
              </a:lnSpc>
              <a:buClr>
                <a:srgbClr val="000000"/>
              </a:buClr>
              <a:defRPr/>
            </a:pPr>
            <a:r>
              <a:rPr lang="en-US" sz="1867" kern="0" dirty="0">
                <a:latin typeface="Trebuchet MS"/>
                <a:ea typeface="Trebuchet MS"/>
                <a:cs typeface="Trebuchet MS"/>
                <a:sym typeface="Trebuchet MS"/>
              </a:rPr>
              <a:t>And many more….</a:t>
            </a:r>
            <a:endParaRPr sz="933" kern="0" dirty="0">
              <a:latin typeface="Arial"/>
              <a:cs typeface="Arial"/>
              <a:sym typeface="Arial"/>
            </a:endParaRPr>
          </a:p>
        </p:txBody>
      </p:sp>
      <p:sp>
        <p:nvSpPr>
          <p:cNvPr id="449" name="Google Shape;449;p7"/>
          <p:cNvSpPr txBox="1"/>
          <p:nvPr/>
        </p:nvSpPr>
        <p:spPr>
          <a:xfrm>
            <a:off x="553720" y="579121"/>
            <a:ext cx="3152261" cy="656590"/>
          </a:xfrm>
          <a:prstGeom prst="rect">
            <a:avLst/>
          </a:prstGeom>
          <a:solidFill>
            <a:schemeClr val="accent3">
              <a:lumMod val="40000"/>
              <a:lumOff val="60000"/>
            </a:schemeClr>
          </a:solidFill>
          <a:ln>
            <a:noFill/>
          </a:ln>
        </p:spPr>
        <p:txBody>
          <a:bodyPr spcFirstLastPara="1" wrap="square" lIns="60950" tIns="30467" rIns="60950" bIns="30467" anchor="t" anchorCtr="0">
            <a:noAutofit/>
          </a:bodyPr>
          <a:lstStyle/>
          <a:p>
            <a:pPr defTabSz="609630">
              <a:lnSpc>
                <a:spcPct val="90000"/>
              </a:lnSpc>
              <a:buClr>
                <a:srgbClr val="000000"/>
              </a:buClr>
              <a:defRPr/>
            </a:pPr>
            <a:r>
              <a:rPr lang="en-US" sz="3200" kern="0" dirty="0">
                <a:latin typeface="Trebuchet MS"/>
                <a:ea typeface="Trebuchet MS"/>
                <a:cs typeface="Trebuchet MS"/>
                <a:sym typeface="Trebuchet MS"/>
              </a:rPr>
              <a:t>NLP TASKS</a:t>
            </a:r>
            <a:endParaRPr sz="933" kern="0" dirty="0">
              <a:latin typeface="Arial"/>
              <a:cs typeface="Arial"/>
              <a:sym typeface="Arial"/>
            </a:endParaRPr>
          </a:p>
        </p:txBody>
      </p:sp>
      <p:sp>
        <p:nvSpPr>
          <p:cNvPr id="450" name="Google Shape;450;p7"/>
          <p:cNvSpPr/>
          <p:nvPr/>
        </p:nvSpPr>
        <p:spPr>
          <a:xfrm>
            <a:off x="3770169" y="4986756"/>
            <a:ext cx="1767840" cy="1524000"/>
          </a:xfrm>
          <a:prstGeom prst="hexagon">
            <a:avLst>
              <a:gd name="adj" fmla="val 25000"/>
              <a:gd name="vf" fmla="val 115470"/>
            </a:avLst>
          </a:prstGeom>
          <a:solidFill>
            <a:srgbClr val="CCFF99"/>
          </a:solidFill>
          <a:ln>
            <a:noFill/>
          </a:ln>
        </p:spPr>
        <p:txBody>
          <a:bodyPr spcFirstLastPara="1" wrap="square" lIns="60950" tIns="30467" rIns="60950" bIns="30467" anchor="ctr" anchorCtr="0">
            <a:noAutofit/>
          </a:bodyPr>
          <a:lstStyle/>
          <a:p>
            <a:pPr algn="ctr" defTabSz="609630">
              <a:buClr>
                <a:srgbClr val="000000"/>
              </a:buClr>
              <a:defRPr/>
            </a:pPr>
            <a:r>
              <a:rPr lang="en-US" sz="1600" kern="0">
                <a:solidFill>
                  <a:srgbClr val="000000"/>
                </a:solidFill>
                <a:latin typeface="Arial"/>
                <a:ea typeface="Arial"/>
                <a:cs typeface="Arial"/>
                <a:sym typeface="Arial"/>
              </a:rPr>
              <a:t>Sentiment Analysis</a:t>
            </a:r>
            <a:endParaRPr sz="933" kern="0">
              <a:solidFill>
                <a:srgbClr val="000000"/>
              </a:solidFill>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250"/>
                                        <p:tgtEl>
                                          <p:spTgt spid="43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39"/>
                                        </p:tgtEl>
                                        <p:attrNameLst>
                                          <p:attrName>style.visibility</p:attrName>
                                        </p:attrNameLst>
                                      </p:cBhvr>
                                      <p:to>
                                        <p:strVal val="visible"/>
                                      </p:to>
                                    </p:set>
                                    <p:animEffect transition="in" filter="fade">
                                      <p:cBhvr>
                                        <p:cTn id="11" dur="250"/>
                                        <p:tgtEl>
                                          <p:spTgt spid="4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40"/>
                                        </p:tgtEl>
                                        <p:attrNameLst>
                                          <p:attrName>style.visibility</p:attrName>
                                        </p:attrNameLst>
                                      </p:cBhvr>
                                      <p:to>
                                        <p:strVal val="visible"/>
                                      </p:to>
                                    </p:set>
                                    <p:animEffect transition="in" filter="fade">
                                      <p:cBhvr>
                                        <p:cTn id="15" dur="250"/>
                                        <p:tgtEl>
                                          <p:spTgt spid="44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41"/>
                                        </p:tgtEl>
                                        <p:attrNameLst>
                                          <p:attrName>style.visibility</p:attrName>
                                        </p:attrNameLst>
                                      </p:cBhvr>
                                      <p:to>
                                        <p:strVal val="visible"/>
                                      </p:to>
                                    </p:set>
                                    <p:animEffect transition="in" filter="fade">
                                      <p:cBhvr>
                                        <p:cTn id="19" dur="250"/>
                                        <p:tgtEl>
                                          <p:spTgt spid="44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42"/>
                                        </p:tgtEl>
                                        <p:attrNameLst>
                                          <p:attrName>style.visibility</p:attrName>
                                        </p:attrNameLst>
                                      </p:cBhvr>
                                      <p:to>
                                        <p:strVal val="visible"/>
                                      </p:to>
                                    </p:set>
                                    <p:animEffect transition="in" filter="fade">
                                      <p:cBhvr>
                                        <p:cTn id="23" dur="250"/>
                                        <p:tgtEl>
                                          <p:spTgt spid="44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43"/>
                                        </p:tgtEl>
                                        <p:attrNameLst>
                                          <p:attrName>style.visibility</p:attrName>
                                        </p:attrNameLst>
                                      </p:cBhvr>
                                      <p:to>
                                        <p:strVal val="visible"/>
                                      </p:to>
                                    </p:set>
                                    <p:animEffect transition="in" filter="fade">
                                      <p:cBhvr>
                                        <p:cTn id="27" dur="250"/>
                                        <p:tgtEl>
                                          <p:spTgt spid="44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Effect transition="in" filter="fade">
                                      <p:cBhvr>
                                        <p:cTn id="31" dur="250"/>
                                        <p:tgtEl>
                                          <p:spTgt spid="44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445"/>
                                        </p:tgtEl>
                                        <p:attrNameLst>
                                          <p:attrName>style.visibility</p:attrName>
                                        </p:attrNameLst>
                                      </p:cBhvr>
                                      <p:to>
                                        <p:strVal val="visible"/>
                                      </p:to>
                                    </p:set>
                                    <p:animEffect transition="in" filter="fade">
                                      <p:cBhvr>
                                        <p:cTn id="35" dur="250"/>
                                        <p:tgtEl>
                                          <p:spTgt spid="44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446"/>
                                        </p:tgtEl>
                                        <p:attrNameLst>
                                          <p:attrName>style.visibility</p:attrName>
                                        </p:attrNameLst>
                                      </p:cBhvr>
                                      <p:to>
                                        <p:strVal val="visible"/>
                                      </p:to>
                                    </p:set>
                                    <p:animEffect transition="in" filter="fade">
                                      <p:cBhvr>
                                        <p:cTn id="39" dur="250"/>
                                        <p:tgtEl>
                                          <p:spTgt spid="446"/>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447"/>
                                        </p:tgtEl>
                                        <p:attrNameLst>
                                          <p:attrName>style.visibility</p:attrName>
                                        </p:attrNameLst>
                                      </p:cBhvr>
                                      <p:to>
                                        <p:strVal val="visible"/>
                                      </p:to>
                                    </p:set>
                                    <p:animEffect transition="in" filter="fade">
                                      <p:cBhvr>
                                        <p:cTn id="43" dur="250"/>
                                        <p:tgtEl>
                                          <p:spTgt spid="447"/>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450"/>
                                        </p:tgtEl>
                                        <p:attrNameLst>
                                          <p:attrName>style.visibility</p:attrName>
                                        </p:attrNameLst>
                                      </p:cBhvr>
                                      <p:to>
                                        <p:strVal val="visible"/>
                                      </p:to>
                                    </p:set>
                                    <p:animEffect transition="in" filter="fade">
                                      <p:cBhvr>
                                        <p:cTn id="47" dur="250"/>
                                        <p:tgtEl>
                                          <p:spTgt spid="450"/>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448"/>
                                        </p:tgtEl>
                                        <p:attrNameLst>
                                          <p:attrName>style.visibility</p:attrName>
                                        </p:attrNameLst>
                                      </p:cBhvr>
                                      <p:to>
                                        <p:strVal val="visible"/>
                                      </p:to>
                                    </p:set>
                                    <p:animEffect transition="in" filter="fade">
                                      <p:cBhvr>
                                        <p:cTn id="51"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Discovering the discussed structures in text</a:t>
            </a:r>
            <a:endParaRPr lang="en-US" dirty="0"/>
          </a:p>
        </p:txBody>
      </p:sp>
      <p:sp>
        <p:nvSpPr>
          <p:cNvPr id="3" name="Rectangle 2">
            <a:extLst>
              <a:ext uri="{FF2B5EF4-FFF2-40B4-BE49-F238E27FC236}">
                <a16:creationId xmlns:a16="http://schemas.microsoft.com/office/drawing/2014/main" id="{8A8F2C22-672E-41B3-8F92-615981BAC59A}"/>
              </a:ext>
            </a:extLst>
          </p:cNvPr>
          <p:cNvSpPr/>
          <p:nvPr/>
        </p:nvSpPr>
        <p:spPr>
          <a:xfrm>
            <a:off x="5326486" y="3234368"/>
            <a:ext cx="1539029" cy="12504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Machine Learning Algorithm</a:t>
            </a:r>
            <a:endParaRPr lang="en-US" sz="1200" dirty="0"/>
          </a:p>
        </p:txBody>
      </p:sp>
      <p:cxnSp>
        <p:nvCxnSpPr>
          <p:cNvPr id="5" name="Straight Arrow Connector 4">
            <a:extLst>
              <a:ext uri="{FF2B5EF4-FFF2-40B4-BE49-F238E27FC236}">
                <a16:creationId xmlns:a16="http://schemas.microsoft.com/office/drawing/2014/main" id="{0A7487AB-B850-4FFA-BC3E-26A4AD966351}"/>
              </a:ext>
            </a:extLst>
          </p:cNvPr>
          <p:cNvCxnSpPr>
            <a:cxnSpLocks/>
            <a:stCxn id="8" idx="3"/>
            <a:endCxn id="3" idx="1"/>
          </p:cNvCxnSpPr>
          <p:nvPr/>
        </p:nvCxnSpPr>
        <p:spPr>
          <a:xfrm>
            <a:off x="4204120" y="3859597"/>
            <a:ext cx="1122366" cy="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DA9492E-4201-40D3-B4FD-6583503B2369}"/>
              </a:ext>
            </a:extLst>
          </p:cNvPr>
          <p:cNvSpPr txBox="1"/>
          <p:nvPr/>
        </p:nvSpPr>
        <p:spPr>
          <a:xfrm>
            <a:off x="3761563" y="3729818"/>
            <a:ext cx="442557" cy="2595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tx1"/>
                </a:solidFill>
              </a:rPr>
              <a:t>Text</a:t>
            </a:r>
            <a:endParaRPr lang="en-US" sz="1200" dirty="0">
              <a:solidFill>
                <a:schemeClr val="tx1"/>
              </a:solidFill>
            </a:endParaRPr>
          </a:p>
        </p:txBody>
      </p:sp>
    </p:spTree>
    <p:extLst>
      <p:ext uri="{BB962C8B-B14F-4D97-AF65-F5344CB8AC3E}">
        <p14:creationId xmlns:p14="http://schemas.microsoft.com/office/powerpoint/2010/main" val="114873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Discovering the discussed structures in text</a:t>
            </a:r>
            <a:endParaRPr lang="en-US" dirty="0"/>
          </a:p>
        </p:txBody>
      </p:sp>
      <p:sp>
        <p:nvSpPr>
          <p:cNvPr id="3" name="Rectangle 2">
            <a:extLst>
              <a:ext uri="{FF2B5EF4-FFF2-40B4-BE49-F238E27FC236}">
                <a16:creationId xmlns:a16="http://schemas.microsoft.com/office/drawing/2014/main" id="{8A8F2C22-672E-41B3-8F92-615981BAC59A}"/>
              </a:ext>
            </a:extLst>
          </p:cNvPr>
          <p:cNvSpPr/>
          <p:nvPr/>
        </p:nvSpPr>
        <p:spPr>
          <a:xfrm>
            <a:off x="5326486" y="3234368"/>
            <a:ext cx="1539029" cy="12504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Machine Learning Algorithm</a:t>
            </a:r>
            <a:endParaRPr lang="en-US" sz="1200" dirty="0"/>
          </a:p>
        </p:txBody>
      </p:sp>
      <p:cxnSp>
        <p:nvCxnSpPr>
          <p:cNvPr id="5" name="Straight Arrow Connector 4">
            <a:extLst>
              <a:ext uri="{FF2B5EF4-FFF2-40B4-BE49-F238E27FC236}">
                <a16:creationId xmlns:a16="http://schemas.microsoft.com/office/drawing/2014/main" id="{0A7487AB-B850-4FFA-BC3E-26A4AD966351}"/>
              </a:ext>
            </a:extLst>
          </p:cNvPr>
          <p:cNvCxnSpPr>
            <a:cxnSpLocks/>
            <a:stCxn id="8" idx="3"/>
            <a:endCxn id="3" idx="1"/>
          </p:cNvCxnSpPr>
          <p:nvPr/>
        </p:nvCxnSpPr>
        <p:spPr>
          <a:xfrm>
            <a:off x="4204120" y="3859597"/>
            <a:ext cx="1122366" cy="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DA9492E-4201-40D3-B4FD-6583503B2369}"/>
              </a:ext>
            </a:extLst>
          </p:cNvPr>
          <p:cNvSpPr txBox="1"/>
          <p:nvPr/>
        </p:nvSpPr>
        <p:spPr>
          <a:xfrm>
            <a:off x="3761563" y="3729818"/>
            <a:ext cx="442557" cy="2595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tx1"/>
                </a:solidFill>
              </a:rPr>
              <a:t>Text</a:t>
            </a:r>
            <a:endParaRPr lang="en-US" sz="1200" dirty="0">
              <a:solidFill>
                <a:schemeClr val="tx1"/>
              </a:solidFill>
            </a:endParaRPr>
          </a:p>
        </p:txBody>
      </p:sp>
      <p:sp>
        <p:nvSpPr>
          <p:cNvPr id="4" name="TextBox 3">
            <a:extLst>
              <a:ext uri="{FF2B5EF4-FFF2-40B4-BE49-F238E27FC236}">
                <a16:creationId xmlns:a16="http://schemas.microsoft.com/office/drawing/2014/main" id="{A5F640FD-FB40-4AE5-9D61-3BF0D1EF9C07}"/>
              </a:ext>
            </a:extLst>
          </p:cNvPr>
          <p:cNvSpPr txBox="1"/>
          <p:nvPr/>
        </p:nvSpPr>
        <p:spPr>
          <a:xfrm>
            <a:off x="5903480" y="2603996"/>
            <a:ext cx="385042" cy="52597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3111" dirty="0">
                <a:solidFill>
                  <a:schemeClr val="tx2">
                    <a:lumMod val="75000"/>
                  </a:schemeClr>
                </a:solidFill>
              </a:rPr>
              <a:t>?</a:t>
            </a:r>
            <a:endParaRPr lang="en-US" sz="3111" dirty="0">
              <a:solidFill>
                <a:schemeClr val="tx2">
                  <a:lumMod val="75000"/>
                </a:schemeClr>
              </a:solidFill>
            </a:endParaRPr>
          </a:p>
        </p:txBody>
      </p:sp>
    </p:spTree>
    <p:extLst>
      <p:ext uri="{BB962C8B-B14F-4D97-AF65-F5344CB8AC3E}">
        <p14:creationId xmlns:p14="http://schemas.microsoft.com/office/powerpoint/2010/main" val="63846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144281" y="2242415"/>
            <a:ext cx="11548737" cy="3048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p:txBody>
          <a:bodyPr/>
          <a:lstStyle/>
          <a:p>
            <a:r>
              <a:rPr lang="en-US" dirty="0">
                <a:solidFill>
                  <a:schemeClr val="tx1"/>
                </a:solidFill>
              </a:rPr>
              <a:t>Machine Learning</a:t>
            </a:r>
          </a:p>
        </p:txBody>
      </p:sp>
      <p:sp>
        <p:nvSpPr>
          <p:cNvPr id="10" name="Text Placeholder 9"/>
          <p:cNvSpPr>
            <a:spLocks noGrp="1"/>
          </p:cNvSpPr>
          <p:nvPr>
            <p:ph type="body" sz="quarter" idx="10"/>
          </p:nvPr>
        </p:nvSpPr>
        <p:spPr/>
        <p:txBody>
          <a:bodyPr/>
          <a:lstStyle/>
          <a:p>
            <a:r>
              <a:rPr lang="en-GB" dirty="0">
                <a:solidFill>
                  <a:schemeClr val="tx1"/>
                </a:solidFill>
              </a:rPr>
              <a:t>Design decisions</a:t>
            </a:r>
            <a:endParaRPr lang="en-US" dirty="0">
              <a:solidFill>
                <a:schemeClr val="tx1"/>
              </a:solidFill>
            </a:endParaRPr>
          </a:p>
        </p:txBody>
      </p:sp>
      <p:sp>
        <p:nvSpPr>
          <p:cNvPr id="5" name="Rectangle 4">
            <a:extLst>
              <a:ext uri="{FF2B5EF4-FFF2-40B4-BE49-F238E27FC236}">
                <a16:creationId xmlns:a16="http://schemas.microsoft.com/office/drawing/2014/main" id="{6A20E1A3-ED34-48DC-8208-491ECBEAFA4A}"/>
              </a:ext>
            </a:extLst>
          </p:cNvPr>
          <p:cNvSpPr/>
          <p:nvPr/>
        </p:nvSpPr>
        <p:spPr>
          <a:xfrm>
            <a:off x="9169102" y="3222335"/>
            <a:ext cx="1539029" cy="12504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Machine Learning Algorithm</a:t>
            </a:r>
            <a:endParaRPr lang="en-US" sz="1200"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flipV="1">
            <a:off x="712236" y="3847570"/>
            <a:ext cx="436025"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269679" y="3717792"/>
            <a:ext cx="442557" cy="2595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tx1"/>
                </a:solidFill>
              </a:rPr>
              <a:t>Text</a:t>
            </a:r>
            <a:endParaRPr lang="en-US" sz="1200" dirty="0">
              <a:solidFill>
                <a:schemeClr val="tx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2762333" y="3373856"/>
            <a:ext cx="1367797" cy="947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2" dirty="0"/>
              <a:t>Text Representation</a:t>
            </a:r>
            <a:endParaRPr lang="en-US" sz="1222" dirty="0"/>
          </a:p>
        </p:txBody>
      </p:sp>
      <p:sp>
        <p:nvSpPr>
          <p:cNvPr id="11" name="Rectangle 10">
            <a:extLst>
              <a:ext uri="{FF2B5EF4-FFF2-40B4-BE49-F238E27FC236}">
                <a16:creationId xmlns:a16="http://schemas.microsoft.com/office/drawing/2014/main" id="{A7FCF2A6-6933-4F6D-84FA-4CECD7C258E8}"/>
              </a:ext>
            </a:extLst>
          </p:cNvPr>
          <p:cNvSpPr/>
          <p:nvPr/>
        </p:nvSpPr>
        <p:spPr>
          <a:xfrm>
            <a:off x="1154788" y="3373858"/>
            <a:ext cx="1373649" cy="947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2" dirty="0"/>
              <a:t>Text Pre-processing</a:t>
            </a:r>
            <a:endParaRPr lang="en-US" sz="1222" dirty="0"/>
          </a:p>
        </p:txBody>
      </p:sp>
      <p:sp>
        <p:nvSpPr>
          <p:cNvPr id="12" name="TextBox 11">
            <a:extLst>
              <a:ext uri="{FF2B5EF4-FFF2-40B4-BE49-F238E27FC236}">
                <a16:creationId xmlns:a16="http://schemas.microsoft.com/office/drawing/2014/main" id="{2FCC98F4-AA70-46E7-9DBA-A8BB2476A2A2}"/>
              </a:ext>
            </a:extLst>
          </p:cNvPr>
          <p:cNvSpPr txBox="1"/>
          <p:nvPr/>
        </p:nvSpPr>
        <p:spPr>
          <a:xfrm>
            <a:off x="4895023" y="2820428"/>
            <a:ext cx="385042" cy="52597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3111" dirty="0">
                <a:solidFill>
                  <a:schemeClr val="tx1"/>
                </a:solidFill>
              </a:rPr>
              <a:t>?</a:t>
            </a:r>
            <a:endParaRPr lang="en-US" sz="3111" dirty="0">
              <a:solidFill>
                <a:schemeClr val="tx1"/>
              </a:solidFill>
            </a:endParaRPr>
          </a:p>
        </p:txBody>
      </p:sp>
      <p:sp>
        <p:nvSpPr>
          <p:cNvPr id="13" name="TextBox 12">
            <a:extLst>
              <a:ext uri="{FF2B5EF4-FFF2-40B4-BE49-F238E27FC236}">
                <a16:creationId xmlns:a16="http://schemas.microsoft.com/office/drawing/2014/main" id="{D4CD33AB-4164-4885-9C97-CF59C917FF5E}"/>
              </a:ext>
            </a:extLst>
          </p:cNvPr>
          <p:cNvSpPr txBox="1"/>
          <p:nvPr/>
        </p:nvSpPr>
        <p:spPr>
          <a:xfrm>
            <a:off x="3301351" y="2820428"/>
            <a:ext cx="385042" cy="52597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3111" dirty="0">
                <a:solidFill>
                  <a:schemeClr val="tx1"/>
                </a:solidFill>
              </a:rPr>
              <a:t>?</a:t>
            </a:r>
            <a:endParaRPr lang="en-US" sz="3111" dirty="0">
              <a:solidFill>
                <a:schemeClr val="tx1"/>
              </a:solidFill>
            </a:endParaRPr>
          </a:p>
        </p:txBody>
      </p:sp>
      <p:sp>
        <p:nvSpPr>
          <p:cNvPr id="14" name="TextBox 13">
            <a:extLst>
              <a:ext uri="{FF2B5EF4-FFF2-40B4-BE49-F238E27FC236}">
                <a16:creationId xmlns:a16="http://schemas.microsoft.com/office/drawing/2014/main" id="{8ECCEE00-7815-432A-AAB5-58A629D6B08D}"/>
              </a:ext>
            </a:extLst>
          </p:cNvPr>
          <p:cNvSpPr txBox="1"/>
          <p:nvPr/>
        </p:nvSpPr>
        <p:spPr>
          <a:xfrm>
            <a:off x="1707679" y="2820430"/>
            <a:ext cx="385042" cy="52597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3111" dirty="0">
                <a:solidFill>
                  <a:schemeClr val="tx1"/>
                </a:solidFill>
              </a:rPr>
              <a:t>?</a:t>
            </a:r>
            <a:endParaRPr lang="en-US" sz="3111" dirty="0">
              <a:solidFill>
                <a:schemeClr val="tx1"/>
              </a:solidFill>
            </a:endParaRPr>
          </a:p>
        </p:txBody>
      </p:sp>
      <p:sp>
        <p:nvSpPr>
          <p:cNvPr id="15" name="Rectangle 14">
            <a:extLst>
              <a:ext uri="{FF2B5EF4-FFF2-40B4-BE49-F238E27FC236}">
                <a16:creationId xmlns:a16="http://schemas.microsoft.com/office/drawing/2014/main" id="{5A6E7B7C-43E4-42F1-9716-DCCA4D5F22A8}"/>
              </a:ext>
            </a:extLst>
          </p:cNvPr>
          <p:cNvSpPr/>
          <p:nvPr/>
        </p:nvSpPr>
        <p:spPr>
          <a:xfrm>
            <a:off x="4364026" y="3373856"/>
            <a:ext cx="1367797" cy="947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2" dirty="0"/>
              <a:t>Reweighting</a:t>
            </a:r>
            <a:endParaRPr lang="en-US" sz="1222" dirty="0"/>
          </a:p>
        </p:txBody>
      </p:sp>
      <p:sp>
        <p:nvSpPr>
          <p:cNvPr id="16" name="Rectangle 15">
            <a:extLst>
              <a:ext uri="{FF2B5EF4-FFF2-40B4-BE49-F238E27FC236}">
                <a16:creationId xmlns:a16="http://schemas.microsoft.com/office/drawing/2014/main" id="{BC8D89D7-787D-48C3-81BD-2BA0C95C0C8E}"/>
              </a:ext>
            </a:extLst>
          </p:cNvPr>
          <p:cNvSpPr/>
          <p:nvPr/>
        </p:nvSpPr>
        <p:spPr>
          <a:xfrm>
            <a:off x="5965718" y="3373856"/>
            <a:ext cx="1367797" cy="947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2" dirty="0"/>
              <a:t>Dimensionality Reduction</a:t>
            </a:r>
            <a:endParaRPr lang="en-US" sz="1222" dirty="0"/>
          </a:p>
        </p:txBody>
      </p:sp>
      <p:sp>
        <p:nvSpPr>
          <p:cNvPr id="17" name="Rectangle 16">
            <a:extLst>
              <a:ext uri="{FF2B5EF4-FFF2-40B4-BE49-F238E27FC236}">
                <a16:creationId xmlns:a16="http://schemas.microsoft.com/office/drawing/2014/main" id="{0ABAD401-780A-4120-A23E-B8C00AACDE83}"/>
              </a:ext>
            </a:extLst>
          </p:cNvPr>
          <p:cNvSpPr/>
          <p:nvPr/>
        </p:nvSpPr>
        <p:spPr>
          <a:xfrm>
            <a:off x="7567410" y="3373854"/>
            <a:ext cx="1367797" cy="947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2" dirty="0"/>
              <a:t>Vector Comparison</a:t>
            </a:r>
            <a:endParaRPr lang="en-US" sz="1222" dirty="0"/>
          </a:p>
        </p:txBody>
      </p:sp>
      <p:sp>
        <p:nvSpPr>
          <p:cNvPr id="18" name="TextBox 17">
            <a:extLst>
              <a:ext uri="{FF2B5EF4-FFF2-40B4-BE49-F238E27FC236}">
                <a16:creationId xmlns:a16="http://schemas.microsoft.com/office/drawing/2014/main" id="{AD618F68-0484-480B-8E7C-B8A46D5C83C9}"/>
              </a:ext>
            </a:extLst>
          </p:cNvPr>
          <p:cNvSpPr txBox="1"/>
          <p:nvPr/>
        </p:nvSpPr>
        <p:spPr>
          <a:xfrm>
            <a:off x="6457093" y="2825261"/>
            <a:ext cx="385042" cy="52597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3111" dirty="0">
                <a:solidFill>
                  <a:schemeClr val="tx1"/>
                </a:solidFill>
              </a:rPr>
              <a:t>?</a:t>
            </a:r>
            <a:endParaRPr lang="en-US" sz="3111" dirty="0">
              <a:solidFill>
                <a:schemeClr val="tx1"/>
              </a:solidFill>
            </a:endParaRPr>
          </a:p>
        </p:txBody>
      </p:sp>
      <p:sp>
        <p:nvSpPr>
          <p:cNvPr id="19" name="TextBox 18">
            <a:extLst>
              <a:ext uri="{FF2B5EF4-FFF2-40B4-BE49-F238E27FC236}">
                <a16:creationId xmlns:a16="http://schemas.microsoft.com/office/drawing/2014/main" id="{1A49444E-13EC-4720-935E-0368C994D17D}"/>
              </a:ext>
            </a:extLst>
          </p:cNvPr>
          <p:cNvSpPr txBox="1"/>
          <p:nvPr/>
        </p:nvSpPr>
        <p:spPr>
          <a:xfrm>
            <a:off x="8019163" y="2820426"/>
            <a:ext cx="385042" cy="52597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3111" dirty="0">
                <a:solidFill>
                  <a:schemeClr val="tx1"/>
                </a:solidFill>
              </a:rPr>
              <a:t>?</a:t>
            </a:r>
            <a:endParaRPr lang="en-US" sz="3111" dirty="0">
              <a:solidFill>
                <a:schemeClr val="tx1"/>
              </a:solidFill>
            </a:endParaRPr>
          </a:p>
        </p:txBody>
      </p:sp>
      <p:sp>
        <p:nvSpPr>
          <p:cNvPr id="20" name="TextBox 19">
            <a:extLst>
              <a:ext uri="{FF2B5EF4-FFF2-40B4-BE49-F238E27FC236}">
                <a16:creationId xmlns:a16="http://schemas.microsoft.com/office/drawing/2014/main" id="{3873230C-43E1-474A-B93D-F49446815117}"/>
              </a:ext>
            </a:extLst>
          </p:cNvPr>
          <p:cNvSpPr txBox="1"/>
          <p:nvPr/>
        </p:nvSpPr>
        <p:spPr>
          <a:xfrm>
            <a:off x="9764901" y="2668908"/>
            <a:ext cx="347428" cy="52597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111" dirty="0">
                <a:solidFill>
                  <a:schemeClr val="tx1"/>
                </a:solidFill>
              </a:rPr>
              <a:t>?</a:t>
            </a:r>
            <a:endParaRPr lang="en-US" sz="3111" dirty="0">
              <a:solidFill>
                <a:schemeClr val="tx1"/>
              </a:solidFill>
            </a:endParaRPr>
          </a:p>
        </p:txBody>
      </p:sp>
      <p:sp>
        <p:nvSpPr>
          <p:cNvPr id="21" name="TextBox 20">
            <a:extLst>
              <a:ext uri="{FF2B5EF4-FFF2-40B4-BE49-F238E27FC236}">
                <a16:creationId xmlns:a16="http://schemas.microsoft.com/office/drawing/2014/main" id="{5F393023-8D60-401A-88C8-32FC3D316C52}"/>
              </a:ext>
            </a:extLst>
          </p:cNvPr>
          <p:cNvSpPr txBox="1"/>
          <p:nvPr/>
        </p:nvSpPr>
        <p:spPr>
          <a:xfrm>
            <a:off x="585350" y="2331495"/>
            <a:ext cx="1553182" cy="2595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tx1"/>
                </a:solidFill>
              </a:rPr>
              <a:t>Problem formulation</a:t>
            </a:r>
            <a:endParaRPr lang="en-US" sz="1200" dirty="0">
              <a:solidFill>
                <a:schemeClr val="tx1"/>
              </a:solidFill>
            </a:endParaRPr>
          </a:p>
        </p:txBody>
      </p:sp>
      <p:sp>
        <p:nvSpPr>
          <p:cNvPr id="22" name="TextBox 21">
            <a:extLst>
              <a:ext uri="{FF2B5EF4-FFF2-40B4-BE49-F238E27FC236}">
                <a16:creationId xmlns:a16="http://schemas.microsoft.com/office/drawing/2014/main" id="{41ED35CC-9715-4E9C-8F35-C46C5C051B09}"/>
              </a:ext>
            </a:extLst>
          </p:cNvPr>
          <p:cNvSpPr txBox="1"/>
          <p:nvPr/>
        </p:nvSpPr>
        <p:spPr>
          <a:xfrm>
            <a:off x="5773196" y="1712688"/>
            <a:ext cx="385042" cy="52597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3111" dirty="0">
                <a:solidFill>
                  <a:schemeClr val="tx1"/>
                </a:solidFill>
              </a:rPr>
              <a:t>?</a:t>
            </a:r>
            <a:endParaRPr lang="en-US" sz="3111" dirty="0">
              <a:solidFill>
                <a:schemeClr val="tx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2491201" y="3847570"/>
            <a:ext cx="31062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4053397" y="3847570"/>
            <a:ext cx="31062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5655089" y="3847570"/>
            <a:ext cx="31062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7333514" y="3847570"/>
            <a:ext cx="31062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8935206" y="3847570"/>
            <a:ext cx="31062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07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144281" y="2242415"/>
            <a:ext cx="11548737" cy="3048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p:txBody>
          <a:bodyPr/>
          <a:lstStyle/>
          <a:p>
            <a:r>
              <a:rPr lang="en-US" dirty="0">
                <a:solidFill>
                  <a:schemeClr val="tx1"/>
                </a:solidFill>
              </a:rPr>
              <a:t>THE Approach to NLP</a:t>
            </a:r>
          </a:p>
        </p:txBody>
      </p:sp>
      <p:sp>
        <p:nvSpPr>
          <p:cNvPr id="10" name="Text Placeholder 9"/>
          <p:cNvSpPr>
            <a:spLocks noGrp="1"/>
          </p:cNvSpPr>
          <p:nvPr>
            <p:ph type="body" sz="quarter" idx="10"/>
          </p:nvPr>
        </p:nvSpPr>
        <p:spPr/>
        <p:txBody>
          <a:bodyPr/>
          <a:lstStyle/>
          <a:p>
            <a:r>
              <a:rPr lang="en-GB" dirty="0"/>
              <a:t>Unsupervised feature representation + Machine Learning models</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9169102" y="3222335"/>
            <a:ext cx="1539029" cy="12504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Machine Learning Algorithm</a:t>
            </a:r>
            <a:endParaRPr lang="en-US" sz="1200"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flipV="1">
            <a:off x="712236" y="3847570"/>
            <a:ext cx="436025"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269679" y="3717792"/>
            <a:ext cx="442557" cy="2595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tx1"/>
                </a:solidFill>
              </a:rPr>
              <a:t>Text</a:t>
            </a:r>
            <a:endParaRPr lang="en-US" sz="1200" dirty="0">
              <a:solidFill>
                <a:schemeClr val="tx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2762333" y="3373856"/>
            <a:ext cx="1367797" cy="947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2" dirty="0"/>
              <a:t>Text Representation</a:t>
            </a:r>
            <a:endParaRPr lang="en-US" sz="1222" dirty="0"/>
          </a:p>
        </p:txBody>
      </p:sp>
      <p:sp>
        <p:nvSpPr>
          <p:cNvPr id="11" name="Rectangle 10">
            <a:extLst>
              <a:ext uri="{FF2B5EF4-FFF2-40B4-BE49-F238E27FC236}">
                <a16:creationId xmlns:a16="http://schemas.microsoft.com/office/drawing/2014/main" id="{A7FCF2A6-6933-4F6D-84FA-4CECD7C258E8}"/>
              </a:ext>
            </a:extLst>
          </p:cNvPr>
          <p:cNvSpPr/>
          <p:nvPr/>
        </p:nvSpPr>
        <p:spPr>
          <a:xfrm>
            <a:off x="1154788" y="3373858"/>
            <a:ext cx="1373649" cy="947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2" dirty="0"/>
              <a:t>Text Pre-processing</a:t>
            </a:r>
            <a:endParaRPr lang="en-US" sz="1222" dirty="0"/>
          </a:p>
        </p:txBody>
      </p:sp>
      <p:sp>
        <p:nvSpPr>
          <p:cNvPr id="15" name="Rectangle 14">
            <a:extLst>
              <a:ext uri="{FF2B5EF4-FFF2-40B4-BE49-F238E27FC236}">
                <a16:creationId xmlns:a16="http://schemas.microsoft.com/office/drawing/2014/main" id="{5A6E7B7C-43E4-42F1-9716-DCCA4D5F22A8}"/>
              </a:ext>
            </a:extLst>
          </p:cNvPr>
          <p:cNvSpPr/>
          <p:nvPr/>
        </p:nvSpPr>
        <p:spPr>
          <a:xfrm>
            <a:off x="4364026" y="3373856"/>
            <a:ext cx="1367797" cy="947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2" dirty="0"/>
              <a:t>Reweighting</a:t>
            </a:r>
            <a:endParaRPr lang="en-US" sz="1222" dirty="0"/>
          </a:p>
        </p:txBody>
      </p:sp>
      <p:sp>
        <p:nvSpPr>
          <p:cNvPr id="16" name="Rectangle 15">
            <a:extLst>
              <a:ext uri="{FF2B5EF4-FFF2-40B4-BE49-F238E27FC236}">
                <a16:creationId xmlns:a16="http://schemas.microsoft.com/office/drawing/2014/main" id="{BC8D89D7-787D-48C3-81BD-2BA0C95C0C8E}"/>
              </a:ext>
            </a:extLst>
          </p:cNvPr>
          <p:cNvSpPr/>
          <p:nvPr/>
        </p:nvSpPr>
        <p:spPr>
          <a:xfrm>
            <a:off x="5965718" y="3373856"/>
            <a:ext cx="1367797" cy="947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2" dirty="0"/>
              <a:t>Dimensionality Reduction</a:t>
            </a:r>
            <a:endParaRPr lang="en-US" sz="1222" dirty="0"/>
          </a:p>
        </p:txBody>
      </p:sp>
      <p:sp>
        <p:nvSpPr>
          <p:cNvPr id="17" name="Rectangle 16">
            <a:extLst>
              <a:ext uri="{FF2B5EF4-FFF2-40B4-BE49-F238E27FC236}">
                <a16:creationId xmlns:a16="http://schemas.microsoft.com/office/drawing/2014/main" id="{0ABAD401-780A-4120-A23E-B8C00AACDE83}"/>
              </a:ext>
            </a:extLst>
          </p:cNvPr>
          <p:cNvSpPr/>
          <p:nvPr/>
        </p:nvSpPr>
        <p:spPr>
          <a:xfrm>
            <a:off x="7567410" y="3373854"/>
            <a:ext cx="1367797" cy="947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2" dirty="0"/>
              <a:t>Vector Comparison</a:t>
            </a:r>
            <a:endParaRPr lang="en-US" sz="1222"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851750" y="2365989"/>
            <a:ext cx="2290563" cy="2595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tx1"/>
                </a:solidFill>
              </a:rPr>
              <a:t>Subset of Problem formulations</a:t>
            </a:r>
            <a:endParaRPr lang="en-US" sz="1200" dirty="0">
              <a:solidFill>
                <a:schemeClr val="tx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2491201" y="3847570"/>
            <a:ext cx="31062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4053397" y="3847570"/>
            <a:ext cx="31062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5655089" y="3847570"/>
            <a:ext cx="31062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7333514" y="3847570"/>
            <a:ext cx="31062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8935206" y="3847570"/>
            <a:ext cx="31062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1033959" y="2961266"/>
            <a:ext cx="7998530" cy="3335855"/>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0" name="TextBox 39">
            <a:extLst>
              <a:ext uri="{FF2B5EF4-FFF2-40B4-BE49-F238E27FC236}">
                <a16:creationId xmlns:a16="http://schemas.microsoft.com/office/drawing/2014/main" id="{8378BF69-5950-4235-AD73-E1B6A1317912}"/>
              </a:ext>
            </a:extLst>
          </p:cNvPr>
          <p:cNvSpPr txBox="1"/>
          <p:nvPr/>
        </p:nvSpPr>
        <p:spPr>
          <a:xfrm>
            <a:off x="3681220" y="5959306"/>
            <a:ext cx="2260427" cy="2595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tx1"/>
                </a:solidFill>
              </a:rPr>
              <a:t>Subset of word representations</a:t>
            </a:r>
            <a:endParaRPr lang="en-US" sz="1200" dirty="0">
              <a:solidFill>
                <a:schemeClr val="tx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9101313" y="2961265"/>
            <a:ext cx="1669481" cy="3335855"/>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F163CDF9-BF33-4BEA-896E-EEEE66351191}"/>
              </a:ext>
            </a:extLst>
          </p:cNvPr>
          <p:cNvSpPr txBox="1"/>
          <p:nvPr/>
        </p:nvSpPr>
        <p:spPr>
          <a:xfrm>
            <a:off x="9464830" y="5764377"/>
            <a:ext cx="977640" cy="4257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 dirty="0">
                <a:solidFill>
                  <a:schemeClr val="tx1"/>
                </a:solidFill>
              </a:rPr>
              <a:t>Subset of </a:t>
            </a:r>
          </a:p>
          <a:p>
            <a:pPr algn="ctr">
              <a:lnSpc>
                <a:spcPct val="90000"/>
              </a:lnSpc>
            </a:pPr>
            <a:r>
              <a:rPr lang="en-GB" sz="1200" dirty="0">
                <a:solidFill>
                  <a:schemeClr val="tx1"/>
                </a:solidFill>
              </a:rPr>
              <a:t>approaches</a:t>
            </a:r>
            <a:endParaRPr lang="en-US" sz="1200" dirty="0">
              <a:solidFill>
                <a:schemeClr val="tx1"/>
              </a:solidFill>
            </a:endParaRPr>
          </a:p>
        </p:txBody>
      </p:sp>
    </p:spTree>
    <p:extLst>
      <p:ext uri="{BB962C8B-B14F-4D97-AF65-F5344CB8AC3E}">
        <p14:creationId xmlns:p14="http://schemas.microsoft.com/office/powerpoint/2010/main" val="341523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5229</TotalTime>
  <Words>3259</Words>
  <Application>Microsoft Office PowerPoint</Application>
  <PresentationFormat>Widescreen</PresentationFormat>
  <Paragraphs>364</Paragraphs>
  <Slides>26</Slides>
  <Notes>20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-apple-system</vt:lpstr>
      <vt:lpstr>Aptos</vt:lpstr>
      <vt:lpstr>Aptos Display</vt:lpstr>
      <vt:lpstr>Arial</vt:lpstr>
      <vt:lpstr>Barlow</vt:lpstr>
      <vt:lpstr>Calibri</vt:lpstr>
      <vt:lpstr>NVIDIA Sans</vt:lpstr>
      <vt:lpstr>NVIDIA Sans Medium</vt:lpstr>
      <vt:lpstr>Trebuchet MS</vt:lpstr>
      <vt:lpstr>Wingdings</vt:lpstr>
      <vt:lpstr>Office Theme</vt:lpstr>
      <vt:lpstr>AI Hackathon Attention is all what you need</vt:lpstr>
      <vt:lpstr>Outline</vt:lpstr>
      <vt:lpstr>PowerPoint Presentation</vt:lpstr>
      <vt:lpstr>Sequence Modeling</vt:lpstr>
      <vt:lpstr>PowerPoint Presentation</vt:lpstr>
      <vt:lpstr>Machine Learning</vt:lpstr>
      <vt:lpstr>Machine Learning</vt:lpstr>
      <vt:lpstr>Machine Learning</vt:lpstr>
      <vt:lpstr>THE Approach to NLP</vt:lpstr>
      <vt:lpstr>Transformers</vt:lpstr>
      <vt:lpstr>Recurrent Neural Networks</vt:lpstr>
      <vt:lpstr>Transformer is all about (Self) Attention</vt:lpstr>
      <vt:lpstr>Transformer architecture</vt:lpstr>
      <vt:lpstr>Transformer architecture</vt:lpstr>
      <vt:lpstr>Transformer architecture</vt:lpstr>
      <vt:lpstr>Transformer architecture</vt:lpstr>
      <vt:lpstr>Transformers for Sequence Reasonings</vt:lpstr>
      <vt:lpstr>Transformer architecture</vt:lpstr>
      <vt:lpstr>Bidirectional Encoder Representations from Transformers (BERT)</vt:lpstr>
      <vt:lpstr>Generative Pretraining (GPT)</vt:lpstr>
      <vt:lpstr>Transfer learning</vt:lpstr>
      <vt:lpstr>FINE TUNING</vt:lpstr>
      <vt:lpstr>Zero/few shot approach (Prompt Engineering)</vt:lpstr>
      <vt:lpstr>AI frameworks</vt:lpstr>
      <vt:lpstr>AI frameworks in Biology</vt:lpstr>
      <vt:lpstr>Summary</vt:lpstr>
    </vt:vector>
  </TitlesOfParts>
  <Company>University of Southampton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Dawoud</dc:creator>
  <cp:lastModifiedBy>Ahmed Dawoud</cp:lastModifiedBy>
  <cp:revision>1</cp:revision>
  <dcterms:created xsi:type="dcterms:W3CDTF">2025-04-14T17:08:05Z</dcterms:created>
  <dcterms:modified xsi:type="dcterms:W3CDTF">2025-04-23T08:39:10Z</dcterms:modified>
</cp:coreProperties>
</file>